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134960946" r:id="rId5"/>
    <p:sldId id="2134960940" r:id="rId6"/>
    <p:sldId id="2134960926" r:id="rId7"/>
    <p:sldId id="2134960944" r:id="rId8"/>
    <p:sldId id="2134960948" r:id="rId9"/>
    <p:sldId id="2134960949" r:id="rId10"/>
    <p:sldId id="2134960943" r:id="rId11"/>
    <p:sldId id="2134960939" r:id="rId12"/>
    <p:sldId id="2134960927" r:id="rId13"/>
    <p:sldId id="2134960941" r:id="rId14"/>
    <p:sldId id="2134960942" r:id="rId1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BF Explainer" id="{97568A59-B711-41A8-9F16-8B20260B7E1E}">
          <p14:sldIdLst>
            <p14:sldId id="2134960946"/>
            <p14:sldId id="2134960940"/>
            <p14:sldId id="2134960926"/>
            <p14:sldId id="2134960944"/>
            <p14:sldId id="2134960948"/>
            <p14:sldId id="2134960949"/>
            <p14:sldId id="2134960943"/>
            <p14:sldId id="2134960939"/>
            <p14:sldId id="2134960927"/>
            <p14:sldId id="2134960941"/>
            <p14:sldId id="21349609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0C26AA-3E51-154D-EFAC-BE79E7BC557A}" name="Samantha Gadenne" initials="SG" userId="S::samantha.gadenne@eitfood.eu::240d3589-175c-4f53-b885-75d3b3dc7128" providerId="AD"/>
  <p188:author id="{7B87C3BC-5D59-F9DD-60B5-ED782AB428AE}" name="Peter Groothuis" initials="PG" userId="S::peter.groothuis@eitfood.eu::3622b951-a70e-471b-8a8c-7c41b2c7659a" providerId="AD"/>
  <p188:author id="{07E5F0C3-3EA3-3B67-0930-A8090C5C8A14}" name="Adriano Pilla" initials="AP" userId="S::adriano.pilla@eitfood.eu::295a6937-a7fc-4de0-9457-e9668bf193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07EE2"/>
    <a:srgbClr val="F2F2F2"/>
    <a:srgbClr val="494949"/>
    <a:srgbClr val="E3E3E5"/>
    <a:srgbClr val="4A4A4A"/>
    <a:srgbClr val="F7F7F7"/>
    <a:srgbClr val="73C4EE"/>
    <a:srgbClr val="A9D692"/>
    <a:srgbClr val="FDC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99444-AF21-4160-A4FA-CF7796ECA317}" v="298" dt="2024-09-24T07:45:41.2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35" autoAdjust="0"/>
    <p:restoredTop sz="94660"/>
  </p:normalViewPr>
  <p:slideViewPr>
    <p:cSldViewPr snapToGrid="0">
      <p:cViewPr varScale="1">
        <p:scale>
          <a:sx n="95" d="100"/>
          <a:sy n="9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o Pilla" userId="295a6937-a7fc-4de0-9457-e9668bf19364" providerId="ADAL" clId="{47B27247-A0A1-4952-9F7A-4C9294765DF5}"/>
    <pc:docChg chg="undo redo custSel addSld delSld modSld sldOrd addSection modSection">
      <pc:chgData name="Adriano Pilla" userId="295a6937-a7fc-4de0-9457-e9668bf19364" providerId="ADAL" clId="{47B27247-A0A1-4952-9F7A-4C9294765DF5}" dt="2024-08-22T11:04:54.211" v="20741" actId="20577"/>
      <pc:docMkLst>
        <pc:docMk/>
      </pc:docMkLst>
      <pc:sldChg chg="addSp delSp modSp mod ord">
        <pc:chgData name="Adriano Pilla" userId="295a6937-a7fc-4de0-9457-e9668bf19364" providerId="ADAL" clId="{47B27247-A0A1-4952-9F7A-4C9294765DF5}" dt="2024-08-19T07:14:59.244" v="9412" actId="478"/>
        <pc:sldMkLst>
          <pc:docMk/>
          <pc:sldMk cId="191901180" sldId="2134960923"/>
        </pc:sldMkLst>
        <pc:spChg chg="add mod">
          <ac:chgData name="Adriano Pilla" userId="295a6937-a7fc-4de0-9457-e9668bf19364" providerId="ADAL" clId="{47B27247-A0A1-4952-9F7A-4C9294765DF5}" dt="2024-08-13T07:29:52.378" v="8415" actId="20577"/>
          <ac:spMkLst>
            <pc:docMk/>
            <pc:sldMk cId="191901180" sldId="2134960923"/>
            <ac:spMk id="2" creationId="{38C9642D-BFD2-34E5-03CF-4AD87CE6D9FC}"/>
          </ac:spMkLst>
        </pc:spChg>
        <pc:spChg chg="add mod">
          <ac:chgData name="Adriano Pilla" userId="295a6937-a7fc-4de0-9457-e9668bf19364" providerId="ADAL" clId="{47B27247-A0A1-4952-9F7A-4C9294765DF5}" dt="2024-08-13T07:26:21.240" v="8309" actId="1076"/>
          <ac:spMkLst>
            <pc:docMk/>
            <pc:sldMk cId="191901180" sldId="2134960923"/>
            <ac:spMk id="3" creationId="{AF5CF540-D4AE-FC7F-B80F-C4E830ACBBC2}"/>
          </ac:spMkLst>
        </pc:spChg>
        <pc:spChg chg="add mod">
          <ac:chgData name="Adriano Pilla" userId="295a6937-a7fc-4de0-9457-e9668bf19364" providerId="ADAL" clId="{47B27247-A0A1-4952-9F7A-4C9294765DF5}" dt="2024-07-17T11:07:30.089" v="3261" actId="1076"/>
          <ac:spMkLst>
            <pc:docMk/>
            <pc:sldMk cId="191901180" sldId="2134960923"/>
            <ac:spMk id="4" creationId="{8D6E5390-6464-7CE4-BEC6-601A3DB0CB09}"/>
          </ac:spMkLst>
        </pc:spChg>
        <pc:spChg chg="mod">
          <ac:chgData name="Adriano Pilla" userId="295a6937-a7fc-4de0-9457-e9668bf19364" providerId="ADAL" clId="{47B27247-A0A1-4952-9F7A-4C9294765DF5}" dt="2024-08-13T07:26:21.240" v="8309" actId="1076"/>
          <ac:spMkLst>
            <pc:docMk/>
            <pc:sldMk cId="191901180" sldId="2134960923"/>
            <ac:spMk id="5" creationId="{44DCD4B7-E0F8-34EE-C8C6-9E1B494063DF}"/>
          </ac:spMkLst>
        </pc:spChg>
        <pc:spChg chg="mod">
          <ac:chgData name="Adriano Pilla" userId="295a6937-a7fc-4de0-9457-e9668bf19364" providerId="ADAL" clId="{47B27247-A0A1-4952-9F7A-4C9294765DF5}" dt="2024-08-13T07:26:21.240" v="8309" actId="1076"/>
          <ac:spMkLst>
            <pc:docMk/>
            <pc:sldMk cId="191901180" sldId="2134960923"/>
            <ac:spMk id="7" creationId="{4657D130-62CE-03D9-00E2-53737AB220F2}"/>
          </ac:spMkLst>
        </pc:spChg>
        <pc:spChg chg="mod">
          <ac:chgData name="Adriano Pilla" userId="295a6937-a7fc-4de0-9457-e9668bf19364" providerId="ADAL" clId="{47B27247-A0A1-4952-9F7A-4C9294765DF5}" dt="2024-08-13T07:26:21.240" v="8309" actId="1076"/>
          <ac:spMkLst>
            <pc:docMk/>
            <pc:sldMk cId="191901180" sldId="2134960923"/>
            <ac:spMk id="8" creationId="{74046C85-D4FF-831A-9F35-4A830420EE95}"/>
          </ac:spMkLst>
        </pc:spChg>
        <pc:spChg chg="add del mod">
          <ac:chgData name="Adriano Pilla" userId="295a6937-a7fc-4de0-9457-e9668bf19364" providerId="ADAL" clId="{47B27247-A0A1-4952-9F7A-4C9294765DF5}" dt="2024-08-13T07:22:30.281" v="8032" actId="478"/>
          <ac:spMkLst>
            <pc:docMk/>
            <pc:sldMk cId="191901180" sldId="2134960923"/>
            <ac:spMk id="10" creationId="{B74AACE0-410F-F47A-02B8-49D9E451F444}"/>
          </ac:spMkLst>
        </pc:spChg>
        <pc:spChg chg="add del mod">
          <ac:chgData name="Adriano Pilla" userId="295a6937-a7fc-4de0-9457-e9668bf19364" providerId="ADAL" clId="{47B27247-A0A1-4952-9F7A-4C9294765DF5}" dt="2024-08-13T07:23:34.142" v="8146" actId="478"/>
          <ac:spMkLst>
            <pc:docMk/>
            <pc:sldMk cId="191901180" sldId="2134960923"/>
            <ac:spMk id="11" creationId="{2AA4073C-B272-D875-4D8F-28BFC8A77FDB}"/>
          </ac:spMkLst>
        </pc:spChg>
        <pc:spChg chg="add mod">
          <ac:chgData name="Adriano Pilla" userId="295a6937-a7fc-4de0-9457-e9668bf19364" providerId="ADAL" clId="{47B27247-A0A1-4952-9F7A-4C9294765DF5}" dt="2024-08-13T07:24:58.108" v="8213" actId="571"/>
          <ac:spMkLst>
            <pc:docMk/>
            <pc:sldMk cId="191901180" sldId="2134960923"/>
            <ac:spMk id="12" creationId="{3EAB70CE-DBE1-6D13-24D5-07B64AB8C865}"/>
          </ac:spMkLst>
        </pc:spChg>
        <pc:spChg chg="add mod">
          <ac:chgData name="Adriano Pilla" userId="295a6937-a7fc-4de0-9457-e9668bf19364" providerId="ADAL" clId="{47B27247-A0A1-4952-9F7A-4C9294765DF5}" dt="2024-08-13T07:24:58.108" v="8213" actId="571"/>
          <ac:spMkLst>
            <pc:docMk/>
            <pc:sldMk cId="191901180" sldId="2134960923"/>
            <ac:spMk id="13" creationId="{438C7580-BF5A-24E1-91D1-974EDD616140}"/>
          </ac:spMkLst>
        </pc:spChg>
        <pc:spChg chg="add mod">
          <ac:chgData name="Adriano Pilla" userId="295a6937-a7fc-4de0-9457-e9668bf19364" providerId="ADAL" clId="{47B27247-A0A1-4952-9F7A-4C9294765DF5}" dt="2024-08-13T07:24:58.108" v="8213" actId="571"/>
          <ac:spMkLst>
            <pc:docMk/>
            <pc:sldMk cId="191901180" sldId="2134960923"/>
            <ac:spMk id="14" creationId="{1FB30CB6-6BA8-AD95-7C29-9EBCF95C4983}"/>
          </ac:spMkLst>
        </pc:spChg>
        <pc:spChg chg="add mod">
          <ac:chgData name="Adriano Pilla" userId="295a6937-a7fc-4de0-9457-e9668bf19364" providerId="ADAL" clId="{47B27247-A0A1-4952-9F7A-4C9294765DF5}" dt="2024-08-13T07:24:58.108" v="8213" actId="571"/>
          <ac:spMkLst>
            <pc:docMk/>
            <pc:sldMk cId="191901180" sldId="2134960923"/>
            <ac:spMk id="15" creationId="{6EAF69F0-8B70-21E9-A568-50CEDAE39B37}"/>
          </ac:spMkLst>
        </pc:spChg>
        <pc:spChg chg="add mod">
          <ac:chgData name="Adriano Pilla" userId="295a6937-a7fc-4de0-9457-e9668bf19364" providerId="ADAL" clId="{47B27247-A0A1-4952-9F7A-4C9294765DF5}" dt="2024-08-13T07:25:10.523" v="8220" actId="1076"/>
          <ac:spMkLst>
            <pc:docMk/>
            <pc:sldMk cId="191901180" sldId="2134960923"/>
            <ac:spMk id="16" creationId="{70F27CE5-A7B8-DECA-8BA0-38A1290C0B83}"/>
          </ac:spMkLst>
        </pc:spChg>
        <pc:spChg chg="add mod">
          <ac:chgData name="Adriano Pilla" userId="295a6937-a7fc-4de0-9457-e9668bf19364" providerId="ADAL" clId="{47B27247-A0A1-4952-9F7A-4C9294765DF5}" dt="2024-08-13T07:26:21.240" v="8309" actId="1076"/>
          <ac:spMkLst>
            <pc:docMk/>
            <pc:sldMk cId="191901180" sldId="2134960923"/>
            <ac:spMk id="17" creationId="{40164E71-6C74-D953-9E21-416A8D523E12}"/>
          </ac:spMkLst>
        </pc:spChg>
        <pc:spChg chg="add del mod">
          <ac:chgData name="Adriano Pilla" userId="295a6937-a7fc-4de0-9457-e9668bf19364" providerId="ADAL" clId="{47B27247-A0A1-4952-9F7A-4C9294765DF5}" dt="2024-08-19T07:14:59.244" v="9412" actId="478"/>
          <ac:spMkLst>
            <pc:docMk/>
            <pc:sldMk cId="191901180" sldId="2134960923"/>
            <ac:spMk id="18" creationId="{34729D5D-58FA-8EF9-E578-280D4F6FCF2E}"/>
          </ac:spMkLst>
        </pc:spChg>
      </pc:sldChg>
      <pc:sldChg chg="del">
        <pc:chgData name="Adriano Pilla" userId="295a6937-a7fc-4de0-9457-e9668bf19364" providerId="ADAL" clId="{47B27247-A0A1-4952-9F7A-4C9294765DF5}" dt="2024-07-15T11:19:21.996" v="385" actId="47"/>
        <pc:sldMkLst>
          <pc:docMk/>
          <pc:sldMk cId="311166152" sldId="2134960924"/>
        </pc:sldMkLst>
      </pc:sldChg>
      <pc:sldChg chg="del">
        <pc:chgData name="Adriano Pilla" userId="295a6937-a7fc-4de0-9457-e9668bf19364" providerId="ADAL" clId="{47B27247-A0A1-4952-9F7A-4C9294765DF5}" dt="2024-07-15T11:19:10.222" v="384" actId="47"/>
        <pc:sldMkLst>
          <pc:docMk/>
          <pc:sldMk cId="2847514193" sldId="2134960925"/>
        </pc:sldMkLst>
      </pc:sldChg>
      <pc:sldChg chg="del">
        <pc:chgData name="Adriano Pilla" userId="295a6937-a7fc-4de0-9457-e9668bf19364" providerId="ADAL" clId="{47B27247-A0A1-4952-9F7A-4C9294765DF5}" dt="2024-07-15T11:19:31.310" v="387" actId="47"/>
        <pc:sldMkLst>
          <pc:docMk/>
          <pc:sldMk cId="1950222074" sldId="2134960926"/>
        </pc:sldMkLst>
      </pc:sldChg>
      <pc:sldChg chg="addSp delSp modSp add mod delCm">
        <pc:chgData name="Adriano Pilla" userId="295a6937-a7fc-4de0-9457-e9668bf19364" providerId="ADAL" clId="{47B27247-A0A1-4952-9F7A-4C9294765DF5}" dt="2024-08-22T11:04:54.211" v="20741" actId="20577"/>
        <pc:sldMkLst>
          <pc:docMk/>
          <pc:sldMk cId="2387579068" sldId="2134960926"/>
        </pc:sldMkLst>
        <pc:spChg chg="del">
          <ac:chgData name="Adriano Pilla" userId="295a6937-a7fc-4de0-9457-e9668bf19364" providerId="ADAL" clId="{47B27247-A0A1-4952-9F7A-4C9294765DF5}" dt="2024-08-21T09:25:08.014" v="17065" actId="478"/>
          <ac:spMkLst>
            <pc:docMk/>
            <pc:sldMk cId="2387579068" sldId="2134960926"/>
            <ac:spMk id="2" creationId="{9B73DB60-CEFA-0A7C-8B22-A6F295934247}"/>
          </ac:spMkLst>
        </pc:spChg>
        <pc:spChg chg="add mod">
          <ac:chgData name="Adriano Pilla" userId="295a6937-a7fc-4de0-9457-e9668bf19364" providerId="ADAL" clId="{47B27247-A0A1-4952-9F7A-4C9294765DF5}" dt="2024-08-21T09:33:17.063" v="17540" actId="14100"/>
          <ac:spMkLst>
            <pc:docMk/>
            <pc:sldMk cId="2387579068" sldId="2134960926"/>
            <ac:spMk id="3" creationId="{1784C7C7-57D1-DF18-9FDD-DCD01CA2839F}"/>
          </ac:spMkLst>
        </pc:spChg>
        <pc:spChg chg="del">
          <ac:chgData name="Adriano Pilla" userId="295a6937-a7fc-4de0-9457-e9668bf19364" providerId="ADAL" clId="{47B27247-A0A1-4952-9F7A-4C9294765DF5}" dt="2024-08-21T09:25:08.014" v="17065" actId="478"/>
          <ac:spMkLst>
            <pc:docMk/>
            <pc:sldMk cId="2387579068" sldId="2134960926"/>
            <ac:spMk id="4" creationId="{189952EB-B040-0C1C-6CD6-4CA273DA0539}"/>
          </ac:spMkLst>
        </pc:spChg>
        <pc:spChg chg="mod">
          <ac:chgData name="Adriano Pilla" userId="295a6937-a7fc-4de0-9457-e9668bf19364" providerId="ADAL" clId="{47B27247-A0A1-4952-9F7A-4C9294765DF5}" dt="2024-08-21T09:28:17.274" v="17320" actId="20577"/>
          <ac:spMkLst>
            <pc:docMk/>
            <pc:sldMk cId="2387579068" sldId="2134960926"/>
            <ac:spMk id="5" creationId="{6F73681C-5546-2EE9-8073-60BB0FF2D839}"/>
          </ac:spMkLst>
        </pc:spChg>
        <pc:spChg chg="add mod">
          <ac:chgData name="Adriano Pilla" userId="295a6937-a7fc-4de0-9457-e9668bf19364" providerId="ADAL" clId="{47B27247-A0A1-4952-9F7A-4C9294765DF5}" dt="2024-08-21T09:27:24.127" v="17264" actId="1036"/>
          <ac:spMkLst>
            <pc:docMk/>
            <pc:sldMk cId="2387579068" sldId="2134960926"/>
            <ac:spMk id="6" creationId="{1F5A071C-5408-1E0D-2D8A-48E6E00430E0}"/>
          </ac:spMkLst>
        </pc:spChg>
        <pc:spChg chg="add del mod">
          <ac:chgData name="Adriano Pilla" userId="295a6937-a7fc-4de0-9457-e9668bf19364" providerId="ADAL" clId="{47B27247-A0A1-4952-9F7A-4C9294765DF5}" dt="2024-08-21T09:32:27.540" v="17481" actId="1035"/>
          <ac:spMkLst>
            <pc:docMk/>
            <pc:sldMk cId="2387579068" sldId="2134960926"/>
            <ac:spMk id="8" creationId="{02DF4987-9F0A-D5C1-BC58-C7B35BA00E0D}"/>
          </ac:spMkLst>
        </pc:spChg>
        <pc:spChg chg="add del">
          <ac:chgData name="Adriano Pilla" userId="295a6937-a7fc-4de0-9457-e9668bf19364" providerId="ADAL" clId="{47B27247-A0A1-4952-9F7A-4C9294765DF5}" dt="2024-08-21T09:20:39.574" v="16655" actId="478"/>
          <ac:spMkLst>
            <pc:docMk/>
            <pc:sldMk cId="2387579068" sldId="2134960926"/>
            <ac:spMk id="9" creationId="{A6132943-90DE-25F2-9A9E-C6D96DA95E78}"/>
          </ac:spMkLst>
        </pc:spChg>
        <pc:spChg chg="add mod">
          <ac:chgData name="Adriano Pilla" userId="295a6937-a7fc-4de0-9457-e9668bf19364" providerId="ADAL" clId="{47B27247-A0A1-4952-9F7A-4C9294765DF5}" dt="2024-08-22T11:04:54.211" v="20741" actId="20577"/>
          <ac:spMkLst>
            <pc:docMk/>
            <pc:sldMk cId="2387579068" sldId="2134960926"/>
            <ac:spMk id="10" creationId="{21BD5C3C-B803-8C4C-5BE0-D634220CD958}"/>
          </ac:spMkLst>
        </pc:spChg>
        <pc:spChg chg="del">
          <ac:chgData name="Adriano Pilla" userId="295a6937-a7fc-4de0-9457-e9668bf19364" providerId="ADAL" clId="{47B27247-A0A1-4952-9F7A-4C9294765DF5}" dt="2024-08-21T09:25:08.014" v="17065" actId="478"/>
          <ac:spMkLst>
            <pc:docMk/>
            <pc:sldMk cId="2387579068" sldId="2134960926"/>
            <ac:spMk id="12" creationId="{0795EBC5-D266-D569-2008-0AB5A80776EE}"/>
          </ac:spMkLst>
        </pc:spChg>
        <pc:spChg chg="del">
          <ac:chgData name="Adriano Pilla" userId="295a6937-a7fc-4de0-9457-e9668bf19364" providerId="ADAL" clId="{47B27247-A0A1-4952-9F7A-4C9294765DF5}" dt="2024-08-21T09:25:08.014" v="17065" actId="478"/>
          <ac:spMkLst>
            <pc:docMk/>
            <pc:sldMk cId="2387579068" sldId="2134960926"/>
            <ac:spMk id="13" creationId="{9E3C536F-E25E-47C0-B5A3-7F59617DFC1D}"/>
          </ac:spMkLst>
        </pc:spChg>
        <pc:spChg chg="add del mod">
          <ac:chgData name="Adriano Pilla" userId="295a6937-a7fc-4de0-9457-e9668bf19364" providerId="ADAL" clId="{47B27247-A0A1-4952-9F7A-4C9294765DF5}" dt="2024-08-21T09:28:49.693" v="17348" actId="12788"/>
          <ac:spMkLst>
            <pc:docMk/>
            <pc:sldMk cId="2387579068" sldId="2134960926"/>
            <ac:spMk id="14" creationId="{28AA8C24-F050-7FD1-1FF1-723A04659695}"/>
          </ac:spMkLst>
        </pc:spChg>
        <pc:spChg chg="add mod">
          <ac:chgData name="Adriano Pilla" userId="295a6937-a7fc-4de0-9457-e9668bf19364" providerId="ADAL" clId="{47B27247-A0A1-4952-9F7A-4C9294765DF5}" dt="2024-08-21T09:38:59.261" v="17854" actId="20577"/>
          <ac:spMkLst>
            <pc:docMk/>
            <pc:sldMk cId="2387579068" sldId="2134960926"/>
            <ac:spMk id="15" creationId="{E8AC6320-4085-73D6-F49C-B4EDB4E13C8B}"/>
          </ac:spMkLst>
        </pc:spChg>
        <pc:spChg chg="add del">
          <ac:chgData name="Adriano Pilla" userId="295a6937-a7fc-4de0-9457-e9668bf19364" providerId="ADAL" clId="{47B27247-A0A1-4952-9F7A-4C9294765DF5}" dt="2024-08-21T09:20:39.574" v="16655" actId="478"/>
          <ac:spMkLst>
            <pc:docMk/>
            <pc:sldMk cId="2387579068" sldId="2134960926"/>
            <ac:spMk id="16" creationId="{3D9B0055-98F8-0FF3-0677-EE6D1DFB1521}"/>
          </ac:spMkLst>
        </pc:spChg>
        <pc:spChg chg="add del mod">
          <ac:chgData name="Adriano Pilla" userId="295a6937-a7fc-4de0-9457-e9668bf19364" providerId="ADAL" clId="{47B27247-A0A1-4952-9F7A-4C9294765DF5}" dt="2024-08-21T09:30:10.850" v="17387" actId="12788"/>
          <ac:spMkLst>
            <pc:docMk/>
            <pc:sldMk cId="2387579068" sldId="2134960926"/>
            <ac:spMk id="24" creationId="{0BAA240A-F39A-E85A-869C-95BC654F933E}"/>
          </ac:spMkLst>
        </pc:spChg>
        <pc:spChg chg="add mod">
          <ac:chgData name="Adriano Pilla" userId="295a6937-a7fc-4de0-9457-e9668bf19364" providerId="ADAL" clId="{47B27247-A0A1-4952-9F7A-4C9294765DF5}" dt="2024-08-21T09:39:38.333" v="17879"/>
          <ac:spMkLst>
            <pc:docMk/>
            <pc:sldMk cId="2387579068" sldId="2134960926"/>
            <ac:spMk id="26" creationId="{9278DE0B-F09D-1D9E-3919-24ADAA365D1C}"/>
          </ac:spMkLst>
        </pc:spChg>
        <pc:spChg chg="add del mod">
          <ac:chgData name="Adriano Pilla" userId="295a6937-a7fc-4de0-9457-e9668bf19364" providerId="ADAL" clId="{47B27247-A0A1-4952-9F7A-4C9294765DF5}" dt="2024-08-21T09:32:27.540" v="17481" actId="1035"/>
          <ac:spMkLst>
            <pc:docMk/>
            <pc:sldMk cId="2387579068" sldId="2134960926"/>
            <ac:spMk id="27" creationId="{BAE08B96-7B3C-433F-74CB-5C25FC4A052F}"/>
          </ac:spMkLst>
        </pc:spChg>
        <pc:spChg chg="add mod">
          <ac:chgData name="Adriano Pilla" userId="295a6937-a7fc-4de0-9457-e9668bf19364" providerId="ADAL" clId="{47B27247-A0A1-4952-9F7A-4C9294765DF5}" dt="2024-08-21T09:39:45.376" v="17880"/>
          <ac:spMkLst>
            <pc:docMk/>
            <pc:sldMk cId="2387579068" sldId="2134960926"/>
            <ac:spMk id="28" creationId="{6991068A-9B7C-B723-E423-73941A457AE9}"/>
          </ac:spMkLst>
        </pc:spChg>
        <pc:spChg chg="add mod">
          <ac:chgData name="Adriano Pilla" userId="295a6937-a7fc-4de0-9457-e9668bf19364" providerId="ADAL" clId="{47B27247-A0A1-4952-9F7A-4C9294765DF5}" dt="2024-08-21T09:39:45.376" v="17880"/>
          <ac:spMkLst>
            <pc:docMk/>
            <pc:sldMk cId="2387579068" sldId="2134960926"/>
            <ac:spMk id="29" creationId="{815B56E4-B3EF-7BEC-031E-CC0A4F988E73}"/>
          </ac:spMkLst>
        </pc:spChg>
        <pc:spChg chg="add mod">
          <ac:chgData name="Adriano Pilla" userId="295a6937-a7fc-4de0-9457-e9668bf19364" providerId="ADAL" clId="{47B27247-A0A1-4952-9F7A-4C9294765DF5}" dt="2024-08-21T09:39:45.376" v="17880"/>
          <ac:spMkLst>
            <pc:docMk/>
            <pc:sldMk cId="2387579068" sldId="2134960926"/>
            <ac:spMk id="30" creationId="{4AECD306-E3A0-5723-EA19-C4750684F44B}"/>
          </ac:spMkLst>
        </pc:spChg>
        <pc:spChg chg="add del mod">
          <ac:chgData name="Adriano Pilla" userId="295a6937-a7fc-4de0-9457-e9668bf19364" providerId="ADAL" clId="{47B27247-A0A1-4952-9F7A-4C9294765DF5}" dt="2024-08-21T09:37:50.548" v="17835" actId="12788"/>
          <ac:spMkLst>
            <pc:docMk/>
            <pc:sldMk cId="2387579068" sldId="2134960926"/>
            <ac:spMk id="33" creationId="{1FB36871-50C0-3506-3C6C-0BB4C95F8A13}"/>
          </ac:spMkLst>
        </pc:spChg>
        <pc:spChg chg="add del mod">
          <ac:chgData name="Adriano Pilla" userId="295a6937-a7fc-4de0-9457-e9668bf19364" providerId="ADAL" clId="{47B27247-A0A1-4952-9F7A-4C9294765DF5}" dt="2024-08-22T07:00:00.788" v="19289" actId="20577"/>
          <ac:spMkLst>
            <pc:docMk/>
            <pc:sldMk cId="2387579068" sldId="2134960926"/>
            <ac:spMk id="36" creationId="{763EDDC6-4C2E-590A-EC14-128E637607A3}"/>
          </ac:spMkLst>
        </pc:spChg>
        <pc:spChg chg="add del mod">
          <ac:chgData name="Adriano Pilla" userId="295a6937-a7fc-4de0-9457-e9668bf19364" providerId="ADAL" clId="{47B27247-A0A1-4952-9F7A-4C9294765DF5}" dt="2024-08-21T09:37:44.393" v="17833" actId="12788"/>
          <ac:spMkLst>
            <pc:docMk/>
            <pc:sldMk cId="2387579068" sldId="2134960926"/>
            <ac:spMk id="42" creationId="{94C90EF3-B57F-F488-7220-9AFB22F24E2D}"/>
          </ac:spMkLst>
        </pc:spChg>
        <pc:spChg chg="add del mod">
          <ac:chgData name="Adriano Pilla" userId="295a6937-a7fc-4de0-9457-e9668bf19364" providerId="ADAL" clId="{47B27247-A0A1-4952-9F7A-4C9294765DF5}" dt="2024-08-21T09:37:44.393" v="17833" actId="12788"/>
          <ac:spMkLst>
            <pc:docMk/>
            <pc:sldMk cId="2387579068" sldId="2134960926"/>
            <ac:spMk id="45" creationId="{9FE54811-0053-A369-754C-E22474714108}"/>
          </ac:spMkLst>
        </pc:spChg>
        <pc:spChg chg="add del mod">
          <ac:chgData name="Adriano Pilla" userId="295a6937-a7fc-4de0-9457-e9668bf19364" providerId="ADAL" clId="{47B27247-A0A1-4952-9F7A-4C9294765DF5}" dt="2024-08-21T09:37:47.100" v="17834" actId="12788"/>
          <ac:spMkLst>
            <pc:docMk/>
            <pc:sldMk cId="2387579068" sldId="2134960926"/>
            <ac:spMk id="51" creationId="{70B11A55-DD25-E205-CC3D-223B06AF6C5F}"/>
          </ac:spMkLst>
        </pc:spChg>
        <pc:spChg chg="mod">
          <ac:chgData name="Adriano Pilla" userId="295a6937-a7fc-4de0-9457-e9668bf19364" providerId="ADAL" clId="{47B27247-A0A1-4952-9F7A-4C9294765DF5}" dt="2024-08-21T09:39:55.879" v="17884" actId="1076"/>
          <ac:spMkLst>
            <pc:docMk/>
            <pc:sldMk cId="2387579068" sldId="2134960926"/>
            <ac:spMk id="54" creationId="{010B9B57-B1E6-65FC-3E23-7764863FE6C6}"/>
          </ac:spMkLst>
        </pc:spChg>
        <pc:spChg chg="add del mod">
          <ac:chgData name="Adriano Pilla" userId="295a6937-a7fc-4de0-9457-e9668bf19364" providerId="ADAL" clId="{47B27247-A0A1-4952-9F7A-4C9294765DF5}" dt="2024-08-21T09:37:47.100" v="17834" actId="12788"/>
          <ac:spMkLst>
            <pc:docMk/>
            <pc:sldMk cId="2387579068" sldId="2134960926"/>
            <ac:spMk id="55" creationId="{C3D42D91-EBEA-DD4F-75BF-FBE274C3D0D0}"/>
          </ac:spMkLst>
        </pc:spChg>
        <pc:spChg chg="add del">
          <ac:chgData name="Adriano Pilla" userId="295a6937-a7fc-4de0-9457-e9668bf19364" providerId="ADAL" clId="{47B27247-A0A1-4952-9F7A-4C9294765DF5}" dt="2024-08-21T09:20:39.574" v="16655" actId="478"/>
          <ac:spMkLst>
            <pc:docMk/>
            <pc:sldMk cId="2387579068" sldId="2134960926"/>
            <ac:spMk id="62" creationId="{707749EF-26BA-5BF7-5E38-83DF37FFC2CF}"/>
          </ac:spMkLst>
        </pc:spChg>
        <pc:spChg chg="add del">
          <ac:chgData name="Adriano Pilla" userId="295a6937-a7fc-4de0-9457-e9668bf19364" providerId="ADAL" clId="{47B27247-A0A1-4952-9F7A-4C9294765DF5}" dt="2024-08-21T09:20:39.574" v="16655" actId="478"/>
          <ac:spMkLst>
            <pc:docMk/>
            <pc:sldMk cId="2387579068" sldId="2134960926"/>
            <ac:spMk id="65" creationId="{3CF5A8F3-BA06-DC8A-1E57-1DFFAF2E2CE5}"/>
          </ac:spMkLst>
        </pc:spChg>
        <pc:spChg chg="add del">
          <ac:chgData name="Adriano Pilla" userId="295a6937-a7fc-4de0-9457-e9668bf19364" providerId="ADAL" clId="{47B27247-A0A1-4952-9F7A-4C9294765DF5}" dt="2024-08-21T09:20:39.574" v="16655" actId="478"/>
          <ac:spMkLst>
            <pc:docMk/>
            <pc:sldMk cId="2387579068" sldId="2134960926"/>
            <ac:spMk id="67" creationId="{BB5E4C91-7F0A-C9AC-E058-A440D28FC7AE}"/>
          </ac:spMkLst>
        </pc:spChg>
        <pc:spChg chg="add del">
          <ac:chgData name="Adriano Pilla" userId="295a6937-a7fc-4de0-9457-e9668bf19364" providerId="ADAL" clId="{47B27247-A0A1-4952-9F7A-4C9294765DF5}" dt="2024-08-21T09:20:39.574" v="16655" actId="478"/>
          <ac:spMkLst>
            <pc:docMk/>
            <pc:sldMk cId="2387579068" sldId="2134960926"/>
            <ac:spMk id="70" creationId="{7742E3DB-F54B-AD8F-00E4-26D1CEA3F704}"/>
          </ac:spMkLst>
        </pc:spChg>
        <pc:spChg chg="add del">
          <ac:chgData name="Adriano Pilla" userId="295a6937-a7fc-4de0-9457-e9668bf19364" providerId="ADAL" clId="{47B27247-A0A1-4952-9F7A-4C9294765DF5}" dt="2024-08-21T09:20:39.574" v="16655" actId="478"/>
          <ac:spMkLst>
            <pc:docMk/>
            <pc:sldMk cId="2387579068" sldId="2134960926"/>
            <ac:spMk id="72" creationId="{658C5201-FA12-D8D6-C5C6-0D33EFC55A30}"/>
          </ac:spMkLst>
        </pc:spChg>
        <pc:spChg chg="add del">
          <ac:chgData name="Adriano Pilla" userId="295a6937-a7fc-4de0-9457-e9668bf19364" providerId="ADAL" clId="{47B27247-A0A1-4952-9F7A-4C9294765DF5}" dt="2024-08-21T09:20:39.574" v="16655" actId="478"/>
          <ac:spMkLst>
            <pc:docMk/>
            <pc:sldMk cId="2387579068" sldId="2134960926"/>
            <ac:spMk id="75" creationId="{4477DE31-326E-610A-1559-5B644E045539}"/>
          </ac:spMkLst>
        </pc:spChg>
        <pc:spChg chg="add del">
          <ac:chgData name="Adriano Pilla" userId="295a6937-a7fc-4de0-9457-e9668bf19364" providerId="ADAL" clId="{47B27247-A0A1-4952-9F7A-4C9294765DF5}" dt="2024-08-21T09:20:39.574" v="16655" actId="478"/>
          <ac:spMkLst>
            <pc:docMk/>
            <pc:sldMk cId="2387579068" sldId="2134960926"/>
            <ac:spMk id="77" creationId="{C832AD85-B9B1-4FCF-7288-4F87D39748A8}"/>
          </ac:spMkLst>
        </pc:spChg>
        <pc:spChg chg="add del">
          <ac:chgData name="Adriano Pilla" userId="295a6937-a7fc-4de0-9457-e9668bf19364" providerId="ADAL" clId="{47B27247-A0A1-4952-9F7A-4C9294765DF5}" dt="2024-08-21T09:20:39.574" v="16655" actId="478"/>
          <ac:spMkLst>
            <pc:docMk/>
            <pc:sldMk cId="2387579068" sldId="2134960926"/>
            <ac:spMk id="80" creationId="{76966471-3984-DC2D-D7A2-B74F8E9939E5}"/>
          </ac:spMkLst>
        </pc:spChg>
        <pc:picChg chg="add del mod">
          <ac:chgData name="Adriano Pilla" userId="295a6937-a7fc-4de0-9457-e9668bf19364" providerId="ADAL" clId="{47B27247-A0A1-4952-9F7A-4C9294765DF5}" dt="2024-08-21T09:26:12.392" v="17158" actId="478"/>
          <ac:picMkLst>
            <pc:docMk/>
            <pc:sldMk cId="2387579068" sldId="2134960926"/>
            <ac:picMk id="7" creationId="{D14F423B-7415-177F-1267-554E72406179}"/>
          </ac:picMkLst>
        </pc:picChg>
        <pc:picChg chg="add del">
          <ac:chgData name="Adriano Pilla" userId="295a6937-a7fc-4de0-9457-e9668bf19364" providerId="ADAL" clId="{47B27247-A0A1-4952-9F7A-4C9294765DF5}" dt="2024-08-21T09:20:39.574" v="16655" actId="478"/>
          <ac:picMkLst>
            <pc:docMk/>
            <pc:sldMk cId="2387579068" sldId="2134960926"/>
            <ac:picMk id="11" creationId="{8A424F90-E845-69B4-EC7C-EE35D0712D86}"/>
          </ac:picMkLst>
        </pc:picChg>
        <pc:picChg chg="add mod">
          <ac:chgData name="Adriano Pilla" userId="295a6937-a7fc-4de0-9457-e9668bf19364" providerId="ADAL" clId="{47B27247-A0A1-4952-9F7A-4C9294765DF5}" dt="2024-08-21T09:28:57.857" v="17356" actId="1036"/>
          <ac:picMkLst>
            <pc:docMk/>
            <pc:sldMk cId="2387579068" sldId="2134960926"/>
            <ac:picMk id="18" creationId="{61088D00-E099-61B5-8E61-7CD913C508C0}"/>
          </ac:picMkLst>
        </pc:picChg>
        <pc:picChg chg="add mod">
          <ac:chgData name="Adriano Pilla" userId="295a6937-a7fc-4de0-9457-e9668bf19364" providerId="ADAL" clId="{47B27247-A0A1-4952-9F7A-4C9294765DF5}" dt="2024-08-21T09:30:10.850" v="17387" actId="12788"/>
          <ac:picMkLst>
            <pc:docMk/>
            <pc:sldMk cId="2387579068" sldId="2134960926"/>
            <ac:picMk id="20" creationId="{B301AA9F-7C05-B3B0-4249-73428A545C02}"/>
          </ac:picMkLst>
        </pc:picChg>
        <pc:picChg chg="add mod">
          <ac:chgData name="Adriano Pilla" userId="295a6937-a7fc-4de0-9457-e9668bf19364" providerId="ADAL" clId="{47B27247-A0A1-4952-9F7A-4C9294765DF5}" dt="2024-08-21T09:37:50.548" v="17835" actId="12788"/>
          <ac:picMkLst>
            <pc:docMk/>
            <pc:sldMk cId="2387579068" sldId="2134960926"/>
            <ac:picMk id="22" creationId="{4458266A-A1D0-88BB-3F5D-738DAAF462CB}"/>
          </ac:picMkLst>
        </pc:picChg>
        <pc:picChg chg="add mod">
          <ac:chgData name="Adriano Pilla" userId="295a6937-a7fc-4de0-9457-e9668bf19364" providerId="ADAL" clId="{47B27247-A0A1-4952-9F7A-4C9294765DF5}" dt="2024-08-21T09:37:44.393" v="17833" actId="12788"/>
          <ac:picMkLst>
            <pc:docMk/>
            <pc:sldMk cId="2387579068" sldId="2134960926"/>
            <ac:picMk id="25" creationId="{C5936D06-2DB8-2884-D1EC-2745D99705C5}"/>
          </ac:picMkLst>
        </pc:picChg>
        <pc:picChg chg="add del mod">
          <ac:chgData name="Adriano Pilla" userId="295a6937-a7fc-4de0-9457-e9668bf19364" providerId="ADAL" clId="{47B27247-A0A1-4952-9F7A-4C9294765DF5}" dt="2024-08-21T09:26:12.392" v="17158" actId="478"/>
          <ac:picMkLst>
            <pc:docMk/>
            <pc:sldMk cId="2387579068" sldId="2134960926"/>
            <ac:picMk id="82" creationId="{29994891-C8B2-8916-B92C-24C3B2FD21A9}"/>
          </ac:picMkLst>
        </pc:picChg>
        <pc:picChg chg="add del">
          <ac:chgData name="Adriano Pilla" userId="295a6937-a7fc-4de0-9457-e9668bf19364" providerId="ADAL" clId="{47B27247-A0A1-4952-9F7A-4C9294765DF5}" dt="2024-08-21T09:20:39.574" v="16655" actId="478"/>
          <ac:picMkLst>
            <pc:docMk/>
            <pc:sldMk cId="2387579068" sldId="2134960926"/>
            <ac:picMk id="84" creationId="{F8FCAEED-5CB6-8D7F-C1EE-95E8424E95E8}"/>
          </ac:picMkLst>
        </pc:picChg>
        <pc:picChg chg="add del mod">
          <ac:chgData name="Adriano Pilla" userId="295a6937-a7fc-4de0-9457-e9668bf19364" providerId="ADAL" clId="{47B27247-A0A1-4952-9F7A-4C9294765DF5}" dt="2024-08-21T09:26:12.392" v="17158" actId="478"/>
          <ac:picMkLst>
            <pc:docMk/>
            <pc:sldMk cId="2387579068" sldId="2134960926"/>
            <ac:picMk id="86" creationId="{95F8D38C-6DAD-4588-6A3A-19542A20C12D}"/>
          </ac:picMkLst>
        </pc:picChg>
        <pc:picChg chg="add del">
          <ac:chgData name="Adriano Pilla" userId="295a6937-a7fc-4de0-9457-e9668bf19364" providerId="ADAL" clId="{47B27247-A0A1-4952-9F7A-4C9294765DF5}" dt="2024-08-21T09:20:39.574" v="16655" actId="478"/>
          <ac:picMkLst>
            <pc:docMk/>
            <pc:sldMk cId="2387579068" sldId="2134960926"/>
            <ac:picMk id="88" creationId="{95AE0132-4130-8D85-74EB-56A5AA360D10}"/>
          </ac:picMkLst>
        </pc:picChg>
        <pc:picChg chg="add del mod">
          <ac:chgData name="Adriano Pilla" userId="295a6937-a7fc-4de0-9457-e9668bf19364" providerId="ADAL" clId="{47B27247-A0A1-4952-9F7A-4C9294765DF5}" dt="2024-08-21T09:26:12.392" v="17158" actId="478"/>
          <ac:picMkLst>
            <pc:docMk/>
            <pc:sldMk cId="2387579068" sldId="2134960926"/>
            <ac:picMk id="89" creationId="{0CB83997-8080-2439-8CBB-7F65A45B3DE2}"/>
          </ac:picMkLst>
        </pc:picChg>
        <pc:picChg chg="add del">
          <ac:chgData name="Adriano Pilla" userId="295a6937-a7fc-4de0-9457-e9668bf19364" providerId="ADAL" clId="{47B27247-A0A1-4952-9F7A-4C9294765DF5}" dt="2024-08-21T09:20:39.574" v="16655" actId="478"/>
          <ac:picMkLst>
            <pc:docMk/>
            <pc:sldMk cId="2387579068" sldId="2134960926"/>
            <ac:picMk id="91" creationId="{FBB80000-729D-D80D-FDEC-35A8034132FD}"/>
          </ac:picMkLst>
        </pc:picChg>
        <pc:picChg chg="add del mod">
          <ac:chgData name="Adriano Pilla" userId="295a6937-a7fc-4de0-9457-e9668bf19364" providerId="ADAL" clId="{47B27247-A0A1-4952-9F7A-4C9294765DF5}" dt="2024-08-21T09:26:12.392" v="17158" actId="478"/>
          <ac:picMkLst>
            <pc:docMk/>
            <pc:sldMk cId="2387579068" sldId="2134960926"/>
            <ac:picMk id="93" creationId="{164C5CEB-8116-4B97-16A9-B57C200215B4}"/>
          </ac:picMkLst>
        </pc:picChg>
        <pc:picChg chg="add del">
          <ac:chgData name="Adriano Pilla" userId="295a6937-a7fc-4de0-9457-e9668bf19364" providerId="ADAL" clId="{47B27247-A0A1-4952-9F7A-4C9294765DF5}" dt="2024-08-21T09:20:39.574" v="16655" actId="478"/>
          <ac:picMkLst>
            <pc:docMk/>
            <pc:sldMk cId="2387579068" sldId="2134960926"/>
            <ac:picMk id="95" creationId="{058CCAF7-06AA-1C61-1193-C0C5DA5E61FD}"/>
          </ac:picMkLst>
        </pc:picChg>
        <pc:picChg chg="add mod">
          <ac:chgData name="Adriano Pilla" userId="295a6937-a7fc-4de0-9457-e9668bf19364" providerId="ADAL" clId="{47B27247-A0A1-4952-9F7A-4C9294765DF5}" dt="2024-08-21T09:37:47.100" v="17834" actId="12788"/>
          <ac:picMkLst>
            <pc:docMk/>
            <pc:sldMk cId="2387579068" sldId="2134960926"/>
            <ac:picMk id="3074" creationId="{9DEE6FD7-65B9-0A11-88FC-555FAAEFAA2F}"/>
          </ac:picMkLst>
        </pc:picChg>
        <pc:extLst>
          <p:ext xmlns:p="http://schemas.openxmlformats.org/presentationml/2006/main" uri="{D6D511B9-2390-475A-947B-AFAB55BFBCF1}">
            <pc226:cmChg xmlns:pc226="http://schemas.microsoft.com/office/powerpoint/2022/06/main/command" chg="del">
              <pc226:chgData name="Adriano Pilla" userId="295a6937-a7fc-4de0-9457-e9668bf19364" providerId="ADAL" clId="{47B27247-A0A1-4952-9F7A-4C9294765DF5}" dt="2024-08-21T09:21:47.683" v="16694"/>
              <pc2:cmMkLst xmlns:pc2="http://schemas.microsoft.com/office/powerpoint/2019/9/main/command">
                <pc:docMk/>
                <pc:sldMk cId="2387579068" sldId="2134960926"/>
                <pc2:cmMk id="{89C54F65-9D78-490C-A1D0-213853259D28}"/>
              </pc2:cmMkLst>
            </pc226:cmChg>
            <pc226:cmChg xmlns:pc226="http://schemas.microsoft.com/office/powerpoint/2022/06/main/command" chg="del">
              <pc226:chgData name="Adriano Pilla" userId="295a6937-a7fc-4de0-9457-e9668bf19364" providerId="ADAL" clId="{47B27247-A0A1-4952-9F7A-4C9294765DF5}" dt="2024-08-21T09:21:46.505" v="16693"/>
              <pc2:cmMkLst xmlns:pc2="http://schemas.microsoft.com/office/powerpoint/2019/9/main/command">
                <pc:docMk/>
                <pc:sldMk cId="2387579068" sldId="2134960926"/>
                <pc2:cmMk id="{8CF28B73-709E-44B3-9E61-62B0E0EA2A27}"/>
              </pc2:cmMkLst>
            </pc226:cmChg>
            <pc226:cmChg xmlns:pc226="http://schemas.microsoft.com/office/powerpoint/2022/06/main/command" chg="del">
              <pc226:chgData name="Adriano Pilla" userId="295a6937-a7fc-4de0-9457-e9668bf19364" providerId="ADAL" clId="{47B27247-A0A1-4952-9F7A-4C9294765DF5}" dt="2024-08-21T09:21:48.714" v="16695"/>
              <pc2:cmMkLst xmlns:pc2="http://schemas.microsoft.com/office/powerpoint/2019/9/main/command">
                <pc:docMk/>
                <pc:sldMk cId="2387579068" sldId="2134960926"/>
                <pc2:cmMk id="{D42A0199-CA3D-496F-B9E0-04DFAA69A9BE}"/>
              </pc2:cmMkLst>
            </pc226:cmChg>
          </p:ext>
        </pc:extLst>
      </pc:sldChg>
      <pc:sldChg chg="modSp add mod ord">
        <pc:chgData name="Adriano Pilla" userId="295a6937-a7fc-4de0-9457-e9668bf19364" providerId="ADAL" clId="{47B27247-A0A1-4952-9F7A-4C9294765DF5}" dt="2024-08-20T15:01:55.743" v="15410"/>
        <pc:sldMkLst>
          <pc:docMk/>
          <pc:sldMk cId="3822452997" sldId="2134960927"/>
        </pc:sldMkLst>
        <pc:spChg chg="mod">
          <ac:chgData name="Adriano Pilla" userId="295a6937-a7fc-4de0-9457-e9668bf19364" providerId="ADAL" clId="{47B27247-A0A1-4952-9F7A-4C9294765DF5}" dt="2024-08-20T14:52:59.643" v="15335" actId="20577"/>
          <ac:spMkLst>
            <pc:docMk/>
            <pc:sldMk cId="3822452997" sldId="2134960927"/>
            <ac:spMk id="3" creationId="{C89DF83E-BED4-1264-593A-B739F977077F}"/>
          </ac:spMkLst>
        </pc:spChg>
        <pc:picChg chg="mod">
          <ac:chgData name="Adriano Pilla" userId="295a6937-a7fc-4de0-9457-e9668bf19364" providerId="ADAL" clId="{47B27247-A0A1-4952-9F7A-4C9294765DF5}" dt="2024-08-20T14:53:06.030" v="15336" actId="1076"/>
          <ac:picMkLst>
            <pc:docMk/>
            <pc:sldMk cId="3822452997" sldId="2134960927"/>
            <ac:picMk id="18" creationId="{CAD09771-30D2-6A96-64C2-16326B0D9934}"/>
          </ac:picMkLst>
        </pc:picChg>
      </pc:sldChg>
      <pc:sldChg chg="del">
        <pc:chgData name="Adriano Pilla" userId="295a6937-a7fc-4de0-9457-e9668bf19364" providerId="ADAL" clId="{47B27247-A0A1-4952-9F7A-4C9294765DF5}" dt="2024-07-15T11:19:23.464" v="386" actId="47"/>
        <pc:sldMkLst>
          <pc:docMk/>
          <pc:sldMk cId="4105472655" sldId="2134960927"/>
        </pc:sldMkLst>
      </pc:sldChg>
      <pc:sldChg chg="del">
        <pc:chgData name="Adriano Pilla" userId="295a6937-a7fc-4de0-9457-e9668bf19364" providerId="ADAL" clId="{47B27247-A0A1-4952-9F7A-4C9294765DF5}" dt="2024-07-15T11:43:04.278" v="2160" actId="47"/>
        <pc:sldMkLst>
          <pc:docMk/>
          <pc:sldMk cId="518683018" sldId="2134960929"/>
        </pc:sldMkLst>
      </pc:sldChg>
      <pc:sldChg chg="addSp delSp modSp mod ord">
        <pc:chgData name="Adriano Pilla" userId="295a6937-a7fc-4de0-9457-e9668bf19364" providerId="ADAL" clId="{47B27247-A0A1-4952-9F7A-4C9294765DF5}" dt="2024-08-06T14:37:28.465" v="5252"/>
        <pc:sldMkLst>
          <pc:docMk/>
          <pc:sldMk cId="4214808283" sldId="2134960930"/>
        </pc:sldMkLst>
        <pc:spChg chg="add del mod">
          <ac:chgData name="Adriano Pilla" userId="295a6937-a7fc-4de0-9457-e9668bf19364" providerId="ADAL" clId="{47B27247-A0A1-4952-9F7A-4C9294765DF5}" dt="2024-07-25T06:54:28.103" v="3361" actId="478"/>
          <ac:spMkLst>
            <pc:docMk/>
            <pc:sldMk cId="4214808283" sldId="2134960930"/>
            <ac:spMk id="2" creationId="{374DAB20-3C60-B0B3-584B-453CC0CFD037}"/>
          </ac:spMkLst>
        </pc:spChg>
        <pc:spChg chg="add mod">
          <ac:chgData name="Adriano Pilla" userId="295a6937-a7fc-4de0-9457-e9668bf19364" providerId="ADAL" clId="{47B27247-A0A1-4952-9F7A-4C9294765DF5}" dt="2024-07-25T07:37:41.587" v="3437" actId="1076"/>
          <ac:spMkLst>
            <pc:docMk/>
            <pc:sldMk cId="4214808283" sldId="2134960930"/>
            <ac:spMk id="11" creationId="{3A95EC60-06D8-924F-05E0-619E411E2AEB}"/>
          </ac:spMkLst>
        </pc:spChg>
        <pc:spChg chg="del">
          <ac:chgData name="Adriano Pilla" userId="295a6937-a7fc-4de0-9457-e9668bf19364" providerId="ADAL" clId="{47B27247-A0A1-4952-9F7A-4C9294765DF5}" dt="2024-07-15T11:43:12.358" v="2161" actId="478"/>
          <ac:spMkLst>
            <pc:docMk/>
            <pc:sldMk cId="4214808283" sldId="2134960930"/>
            <ac:spMk id="11" creationId="{7D1621AF-16AC-1569-ADEC-3EEEE7384D29}"/>
          </ac:spMkLst>
        </pc:spChg>
        <pc:spChg chg="add del mod">
          <ac:chgData name="Adriano Pilla" userId="295a6937-a7fc-4de0-9457-e9668bf19364" providerId="ADAL" clId="{47B27247-A0A1-4952-9F7A-4C9294765DF5}" dt="2024-07-25T06:54:29.626" v="3362" actId="478"/>
          <ac:spMkLst>
            <pc:docMk/>
            <pc:sldMk cId="4214808283" sldId="2134960930"/>
            <ac:spMk id="12" creationId="{FFDBA130-4481-1ED4-1EB8-EB04D9CCDC00}"/>
          </ac:spMkLst>
        </pc:spChg>
        <pc:spChg chg="del">
          <ac:chgData name="Adriano Pilla" userId="295a6937-a7fc-4de0-9457-e9668bf19364" providerId="ADAL" clId="{47B27247-A0A1-4952-9F7A-4C9294765DF5}" dt="2024-07-15T11:43:12.358" v="2161" actId="478"/>
          <ac:spMkLst>
            <pc:docMk/>
            <pc:sldMk cId="4214808283" sldId="2134960930"/>
            <ac:spMk id="13" creationId="{96204FA6-76E9-6137-8522-7644922E2FDC}"/>
          </ac:spMkLst>
        </pc:spChg>
        <pc:spChg chg="del">
          <ac:chgData name="Adriano Pilla" userId="295a6937-a7fc-4de0-9457-e9668bf19364" providerId="ADAL" clId="{47B27247-A0A1-4952-9F7A-4C9294765DF5}" dt="2024-07-15T11:43:12.358" v="2161" actId="478"/>
          <ac:spMkLst>
            <pc:docMk/>
            <pc:sldMk cId="4214808283" sldId="2134960930"/>
            <ac:spMk id="16" creationId="{28649858-D922-5B41-F096-677C4D061A2E}"/>
          </ac:spMkLst>
        </pc:spChg>
        <pc:spChg chg="del">
          <ac:chgData name="Adriano Pilla" userId="295a6937-a7fc-4de0-9457-e9668bf19364" providerId="ADAL" clId="{47B27247-A0A1-4952-9F7A-4C9294765DF5}" dt="2024-07-15T11:43:12.358" v="2161" actId="478"/>
          <ac:spMkLst>
            <pc:docMk/>
            <pc:sldMk cId="4214808283" sldId="2134960930"/>
            <ac:spMk id="26" creationId="{F2E7B7B7-677A-DFDF-506E-A9FD697FA150}"/>
          </ac:spMkLst>
        </pc:spChg>
        <pc:spChg chg="del">
          <ac:chgData name="Adriano Pilla" userId="295a6937-a7fc-4de0-9457-e9668bf19364" providerId="ADAL" clId="{47B27247-A0A1-4952-9F7A-4C9294765DF5}" dt="2024-07-15T11:56:19.162" v="2328" actId="478"/>
          <ac:spMkLst>
            <pc:docMk/>
            <pc:sldMk cId="4214808283" sldId="2134960930"/>
            <ac:spMk id="27" creationId="{E92B8BF5-02C4-42B3-967C-1BCC06629E2A}"/>
          </ac:spMkLst>
        </pc:spChg>
        <pc:spChg chg="del">
          <ac:chgData name="Adriano Pilla" userId="295a6937-a7fc-4de0-9457-e9668bf19364" providerId="ADAL" clId="{47B27247-A0A1-4952-9F7A-4C9294765DF5}" dt="2024-07-15T11:56:19.162" v="2328" actId="478"/>
          <ac:spMkLst>
            <pc:docMk/>
            <pc:sldMk cId="4214808283" sldId="2134960930"/>
            <ac:spMk id="28" creationId="{08FFD19C-BE3F-0815-2A8D-D5A380DD9E18}"/>
          </ac:spMkLst>
        </pc:spChg>
        <pc:spChg chg="del">
          <ac:chgData name="Adriano Pilla" userId="295a6937-a7fc-4de0-9457-e9668bf19364" providerId="ADAL" clId="{47B27247-A0A1-4952-9F7A-4C9294765DF5}" dt="2024-07-15T11:56:19.162" v="2328" actId="478"/>
          <ac:spMkLst>
            <pc:docMk/>
            <pc:sldMk cId="4214808283" sldId="2134960930"/>
            <ac:spMk id="29" creationId="{298ECBEF-00E9-9B10-C8F2-59A485DB4649}"/>
          </ac:spMkLst>
        </pc:spChg>
        <pc:spChg chg="del">
          <ac:chgData name="Adriano Pilla" userId="295a6937-a7fc-4de0-9457-e9668bf19364" providerId="ADAL" clId="{47B27247-A0A1-4952-9F7A-4C9294765DF5}" dt="2024-07-15T11:56:19.162" v="2328" actId="478"/>
          <ac:spMkLst>
            <pc:docMk/>
            <pc:sldMk cId="4214808283" sldId="2134960930"/>
            <ac:spMk id="30" creationId="{178BE203-31B3-C88E-8BDB-D04238021A6E}"/>
          </ac:spMkLst>
        </pc:spChg>
        <pc:spChg chg="mod">
          <ac:chgData name="Adriano Pilla" userId="295a6937-a7fc-4de0-9457-e9668bf19364" providerId="ADAL" clId="{47B27247-A0A1-4952-9F7A-4C9294765DF5}" dt="2024-07-25T07:32:03.371" v="3382" actId="1076"/>
          <ac:spMkLst>
            <pc:docMk/>
            <pc:sldMk cId="4214808283" sldId="2134960930"/>
            <ac:spMk id="31" creationId="{4F2A3139-F0FA-E863-E257-4EAC08091BEF}"/>
          </ac:spMkLst>
        </pc:spChg>
        <pc:spChg chg="mod">
          <ac:chgData name="Adriano Pilla" userId="295a6937-a7fc-4de0-9457-e9668bf19364" providerId="ADAL" clId="{47B27247-A0A1-4952-9F7A-4C9294765DF5}" dt="2024-07-25T07:37:12.574" v="3402" actId="1076"/>
          <ac:spMkLst>
            <pc:docMk/>
            <pc:sldMk cId="4214808283" sldId="2134960930"/>
            <ac:spMk id="32" creationId="{9D499C26-98B2-6865-4297-0D3E1F61A2F4}"/>
          </ac:spMkLst>
        </pc:spChg>
        <pc:spChg chg="del">
          <ac:chgData name="Adriano Pilla" userId="295a6937-a7fc-4de0-9457-e9668bf19364" providerId="ADAL" clId="{47B27247-A0A1-4952-9F7A-4C9294765DF5}" dt="2024-07-15T11:43:12.358" v="2161" actId="478"/>
          <ac:spMkLst>
            <pc:docMk/>
            <pc:sldMk cId="4214808283" sldId="2134960930"/>
            <ac:spMk id="33" creationId="{4732C93C-3C22-43B3-3152-B120B14368B0}"/>
          </ac:spMkLst>
        </pc:spChg>
        <pc:spChg chg="del">
          <ac:chgData name="Adriano Pilla" userId="295a6937-a7fc-4de0-9457-e9668bf19364" providerId="ADAL" clId="{47B27247-A0A1-4952-9F7A-4C9294765DF5}" dt="2024-07-15T11:56:19.162" v="2328" actId="478"/>
          <ac:spMkLst>
            <pc:docMk/>
            <pc:sldMk cId="4214808283" sldId="2134960930"/>
            <ac:spMk id="34" creationId="{2CCE210D-BECE-C860-D1E0-E8CC6FBD6A90}"/>
          </ac:spMkLst>
        </pc:spChg>
        <pc:spChg chg="del">
          <ac:chgData name="Adriano Pilla" userId="295a6937-a7fc-4de0-9457-e9668bf19364" providerId="ADAL" clId="{47B27247-A0A1-4952-9F7A-4C9294765DF5}" dt="2024-07-15T11:56:22.016" v="2329" actId="478"/>
          <ac:spMkLst>
            <pc:docMk/>
            <pc:sldMk cId="4214808283" sldId="2134960930"/>
            <ac:spMk id="35" creationId="{762FF7A8-86D5-D14F-F8C2-9A89C5E94855}"/>
          </ac:spMkLst>
        </pc:spChg>
        <pc:spChg chg="mod">
          <ac:chgData name="Adriano Pilla" userId="295a6937-a7fc-4de0-9457-e9668bf19364" providerId="ADAL" clId="{47B27247-A0A1-4952-9F7A-4C9294765DF5}" dt="2024-07-25T07:32:08.569" v="3383" actId="1076"/>
          <ac:spMkLst>
            <pc:docMk/>
            <pc:sldMk cId="4214808283" sldId="2134960930"/>
            <ac:spMk id="36" creationId="{D99C6946-B55D-A8B9-29A9-BFB9368AF11D}"/>
          </ac:spMkLst>
        </pc:spChg>
        <pc:spChg chg="mod">
          <ac:chgData name="Adriano Pilla" userId="295a6937-a7fc-4de0-9457-e9668bf19364" providerId="ADAL" clId="{47B27247-A0A1-4952-9F7A-4C9294765DF5}" dt="2024-07-25T07:32:08.569" v="3383" actId="1076"/>
          <ac:spMkLst>
            <pc:docMk/>
            <pc:sldMk cId="4214808283" sldId="2134960930"/>
            <ac:spMk id="37" creationId="{DF9D3642-9B69-6469-8A9F-5ECF50FC61A0}"/>
          </ac:spMkLst>
        </pc:spChg>
        <pc:spChg chg="del">
          <ac:chgData name="Adriano Pilla" userId="295a6937-a7fc-4de0-9457-e9668bf19364" providerId="ADAL" clId="{47B27247-A0A1-4952-9F7A-4C9294765DF5}" dt="2024-07-15T11:43:12.358" v="2161" actId="478"/>
          <ac:spMkLst>
            <pc:docMk/>
            <pc:sldMk cId="4214808283" sldId="2134960930"/>
            <ac:spMk id="38" creationId="{C0E1249B-A4B6-247D-DD6D-90BDCB5A2671}"/>
          </ac:spMkLst>
        </pc:spChg>
        <pc:spChg chg="del">
          <ac:chgData name="Adriano Pilla" userId="295a6937-a7fc-4de0-9457-e9668bf19364" providerId="ADAL" clId="{47B27247-A0A1-4952-9F7A-4C9294765DF5}" dt="2024-07-15T11:43:12.358" v="2161" actId="478"/>
          <ac:spMkLst>
            <pc:docMk/>
            <pc:sldMk cId="4214808283" sldId="2134960930"/>
            <ac:spMk id="39" creationId="{11F88057-593F-C8E5-ABB0-8ACFBF1D5FC9}"/>
          </ac:spMkLst>
        </pc:spChg>
        <pc:spChg chg="add del mod">
          <ac:chgData name="Adriano Pilla" userId="295a6937-a7fc-4de0-9457-e9668bf19364" providerId="ADAL" clId="{47B27247-A0A1-4952-9F7A-4C9294765DF5}" dt="2024-07-25T06:54:28.103" v="3361" actId="478"/>
          <ac:spMkLst>
            <pc:docMk/>
            <pc:sldMk cId="4214808283" sldId="2134960930"/>
            <ac:spMk id="43" creationId="{204AC8A8-8846-EDF4-E30C-E2BDFEFC6558}"/>
          </ac:spMkLst>
        </pc:spChg>
        <pc:spChg chg="add mod">
          <ac:chgData name="Adriano Pilla" userId="295a6937-a7fc-4de0-9457-e9668bf19364" providerId="ADAL" clId="{47B27247-A0A1-4952-9F7A-4C9294765DF5}" dt="2024-07-15T11:57:17.524" v="2401" actId="207"/>
          <ac:spMkLst>
            <pc:docMk/>
            <pc:sldMk cId="4214808283" sldId="2134960930"/>
            <ac:spMk id="44" creationId="{8D9B6137-6546-73D6-C065-77BCAA35EA4B}"/>
          </ac:spMkLst>
        </pc:spChg>
      </pc:sldChg>
      <pc:sldChg chg="modSp add mod ord">
        <pc:chgData name="Adriano Pilla" userId="295a6937-a7fc-4de0-9457-e9668bf19364" providerId="ADAL" clId="{47B27247-A0A1-4952-9F7A-4C9294765DF5}" dt="2024-08-13T07:24:13.003" v="8193"/>
        <pc:sldMkLst>
          <pc:docMk/>
          <pc:sldMk cId="2741647640" sldId="2134960931"/>
        </pc:sldMkLst>
        <pc:spChg chg="mod">
          <ac:chgData name="Adriano Pilla" userId="295a6937-a7fc-4de0-9457-e9668bf19364" providerId="ADAL" clId="{47B27247-A0A1-4952-9F7A-4C9294765DF5}" dt="2024-07-25T06:54:56.215" v="3381" actId="20577"/>
          <ac:spMkLst>
            <pc:docMk/>
            <pc:sldMk cId="2741647640" sldId="2134960931"/>
            <ac:spMk id="2" creationId="{F4A52B02-8C6B-BFCE-8F40-FF0BA2D854CB}"/>
          </ac:spMkLst>
        </pc:spChg>
        <pc:spChg chg="mod">
          <ac:chgData name="Adriano Pilla" userId="295a6937-a7fc-4de0-9457-e9668bf19364" providerId="ADAL" clId="{47B27247-A0A1-4952-9F7A-4C9294765DF5}" dt="2024-07-15T11:08:19.202" v="12" actId="20577"/>
          <ac:spMkLst>
            <pc:docMk/>
            <pc:sldMk cId="2741647640" sldId="2134960931"/>
            <ac:spMk id="21" creationId="{BF9BD482-E800-E871-7EFD-50575B77BC2A}"/>
          </ac:spMkLst>
        </pc:spChg>
      </pc:sldChg>
      <pc:sldChg chg="modSp add mod ord">
        <pc:chgData name="Adriano Pilla" userId="295a6937-a7fc-4de0-9457-e9668bf19364" providerId="ADAL" clId="{47B27247-A0A1-4952-9F7A-4C9294765DF5}" dt="2024-07-16T09:54:42.990" v="2718" actId="113"/>
        <pc:sldMkLst>
          <pc:docMk/>
          <pc:sldMk cId="776791449" sldId="2134960932"/>
        </pc:sldMkLst>
        <pc:spChg chg="mod">
          <ac:chgData name="Adriano Pilla" userId="295a6937-a7fc-4de0-9457-e9668bf19364" providerId="ADAL" clId="{47B27247-A0A1-4952-9F7A-4C9294765DF5}" dt="2024-07-16T09:54:42.990" v="2718" actId="113"/>
          <ac:spMkLst>
            <pc:docMk/>
            <pc:sldMk cId="776791449" sldId="2134960932"/>
            <ac:spMk id="2" creationId="{F4A52B02-8C6B-BFCE-8F40-FF0BA2D854CB}"/>
          </ac:spMkLst>
        </pc:spChg>
        <pc:spChg chg="mod">
          <ac:chgData name="Adriano Pilla" userId="295a6937-a7fc-4de0-9457-e9668bf19364" providerId="ADAL" clId="{47B27247-A0A1-4952-9F7A-4C9294765DF5}" dt="2024-07-15T11:15:55.088" v="303" actId="1038"/>
          <ac:spMkLst>
            <pc:docMk/>
            <pc:sldMk cId="776791449" sldId="2134960932"/>
            <ac:spMk id="21" creationId="{BF9BD482-E800-E871-7EFD-50575B77BC2A}"/>
          </ac:spMkLst>
        </pc:spChg>
      </pc:sldChg>
      <pc:sldChg chg="modSp add mod">
        <pc:chgData name="Adriano Pilla" userId="295a6937-a7fc-4de0-9457-e9668bf19364" providerId="ADAL" clId="{47B27247-A0A1-4952-9F7A-4C9294765DF5}" dt="2024-08-13T11:44:01.460" v="9411" actId="20577"/>
        <pc:sldMkLst>
          <pc:docMk/>
          <pc:sldMk cId="1174531064" sldId="2134960933"/>
        </pc:sldMkLst>
        <pc:spChg chg="mod">
          <ac:chgData name="Adriano Pilla" userId="295a6937-a7fc-4de0-9457-e9668bf19364" providerId="ADAL" clId="{47B27247-A0A1-4952-9F7A-4C9294765DF5}" dt="2024-08-13T11:44:01.460" v="9411" actId="20577"/>
          <ac:spMkLst>
            <pc:docMk/>
            <pc:sldMk cId="1174531064" sldId="2134960933"/>
            <ac:spMk id="2" creationId="{F4A52B02-8C6B-BFCE-8F40-FF0BA2D854CB}"/>
          </ac:spMkLst>
        </pc:spChg>
        <pc:spChg chg="mod">
          <ac:chgData name="Adriano Pilla" userId="295a6937-a7fc-4de0-9457-e9668bf19364" providerId="ADAL" clId="{47B27247-A0A1-4952-9F7A-4C9294765DF5}" dt="2024-07-15T11:37:18.157" v="1780" actId="1038"/>
          <ac:spMkLst>
            <pc:docMk/>
            <pc:sldMk cId="1174531064" sldId="2134960933"/>
            <ac:spMk id="21" creationId="{BF9BD482-E800-E871-7EFD-50575B77BC2A}"/>
          </ac:spMkLst>
        </pc:spChg>
      </pc:sldChg>
      <pc:sldChg chg="addSp delSp modSp add del mod ord modShow">
        <pc:chgData name="Adriano Pilla" userId="295a6937-a7fc-4de0-9457-e9668bf19364" providerId="ADAL" clId="{47B27247-A0A1-4952-9F7A-4C9294765DF5}" dt="2024-08-20T14:59:40.545" v="15337" actId="47"/>
        <pc:sldMkLst>
          <pc:docMk/>
          <pc:sldMk cId="4239073781" sldId="2134960934"/>
        </pc:sldMkLst>
        <pc:spChg chg="add del mod">
          <ac:chgData name="Adriano Pilla" userId="295a6937-a7fc-4de0-9457-e9668bf19364" providerId="ADAL" clId="{47B27247-A0A1-4952-9F7A-4C9294765DF5}" dt="2024-08-02T08:03:45.673" v="5157" actId="20577"/>
          <ac:spMkLst>
            <pc:docMk/>
            <pc:sldMk cId="4239073781" sldId="2134960934"/>
            <ac:spMk id="2" creationId="{F4A52B02-8C6B-BFCE-8F40-FF0BA2D854CB}"/>
          </ac:spMkLst>
        </pc:spChg>
        <pc:spChg chg="mod">
          <ac:chgData name="Adriano Pilla" userId="295a6937-a7fc-4de0-9457-e9668bf19364" providerId="ADAL" clId="{47B27247-A0A1-4952-9F7A-4C9294765DF5}" dt="2024-08-02T08:01:52.881" v="4776" actId="20577"/>
          <ac:spMkLst>
            <pc:docMk/>
            <pc:sldMk cId="4239073781" sldId="2134960934"/>
            <ac:spMk id="21" creationId="{BF9BD482-E800-E871-7EFD-50575B77BC2A}"/>
          </ac:spMkLst>
        </pc:spChg>
      </pc:sldChg>
      <pc:sldChg chg="modSp add mod ord modAnim">
        <pc:chgData name="Adriano Pilla" userId="295a6937-a7fc-4de0-9457-e9668bf19364" providerId="ADAL" clId="{47B27247-A0A1-4952-9F7A-4C9294765DF5}" dt="2024-08-13T08:27:33.171" v="8530" actId="20577"/>
        <pc:sldMkLst>
          <pc:docMk/>
          <pc:sldMk cId="1811376860" sldId="2134960935"/>
        </pc:sldMkLst>
        <pc:spChg chg="mod">
          <ac:chgData name="Adriano Pilla" userId="295a6937-a7fc-4de0-9457-e9668bf19364" providerId="ADAL" clId="{47B27247-A0A1-4952-9F7A-4C9294765DF5}" dt="2024-08-13T08:27:33.171" v="8530" actId="20577"/>
          <ac:spMkLst>
            <pc:docMk/>
            <pc:sldMk cId="1811376860" sldId="2134960935"/>
            <ac:spMk id="2" creationId="{F4A52B02-8C6B-BFCE-8F40-FF0BA2D854CB}"/>
          </ac:spMkLst>
        </pc:spChg>
        <pc:spChg chg="mod">
          <ac:chgData name="Adriano Pilla" userId="295a6937-a7fc-4de0-9457-e9668bf19364" providerId="ADAL" clId="{47B27247-A0A1-4952-9F7A-4C9294765DF5}" dt="2024-08-13T08:26:43.108" v="8468" actId="1038"/>
          <ac:spMkLst>
            <pc:docMk/>
            <pc:sldMk cId="1811376860" sldId="2134960935"/>
            <ac:spMk id="21" creationId="{BF9BD482-E800-E871-7EFD-50575B77BC2A}"/>
          </ac:spMkLst>
        </pc:spChg>
      </pc:sldChg>
      <pc:sldChg chg="addSp delSp modSp add mod ord">
        <pc:chgData name="Adriano Pilla" userId="295a6937-a7fc-4de0-9457-e9668bf19364" providerId="ADAL" clId="{47B27247-A0A1-4952-9F7A-4C9294765DF5}" dt="2024-08-13T11:43:03.924" v="9297" actId="1076"/>
        <pc:sldMkLst>
          <pc:docMk/>
          <pc:sldMk cId="3186480925" sldId="2134960936"/>
        </pc:sldMkLst>
        <pc:spChg chg="del">
          <ac:chgData name="Adriano Pilla" userId="295a6937-a7fc-4de0-9457-e9668bf19364" providerId="ADAL" clId="{47B27247-A0A1-4952-9F7A-4C9294765DF5}" dt="2024-08-06T14:20:06.560" v="5238" actId="478"/>
          <ac:spMkLst>
            <pc:docMk/>
            <pc:sldMk cId="3186480925" sldId="2134960936"/>
            <ac:spMk id="2" creationId="{F4A52B02-8C6B-BFCE-8F40-FF0BA2D854CB}"/>
          </ac:spMkLst>
        </pc:spChg>
        <pc:spChg chg="mod">
          <ac:chgData name="Adriano Pilla" userId="295a6937-a7fc-4de0-9457-e9668bf19364" providerId="ADAL" clId="{47B27247-A0A1-4952-9F7A-4C9294765DF5}" dt="2024-08-13T11:42:44.515" v="9293" actId="20577"/>
          <ac:spMkLst>
            <pc:docMk/>
            <pc:sldMk cId="3186480925" sldId="2134960936"/>
            <ac:spMk id="21" creationId="{BF9BD482-E800-E871-7EFD-50575B77BC2A}"/>
          </ac:spMkLst>
        </pc:spChg>
        <pc:graphicFrameChg chg="add mod">
          <ac:chgData name="Adriano Pilla" userId="295a6937-a7fc-4de0-9457-e9668bf19364" providerId="ADAL" clId="{47B27247-A0A1-4952-9F7A-4C9294765DF5}" dt="2024-08-13T11:42:55.680" v="9294"/>
          <ac:graphicFrameMkLst>
            <pc:docMk/>
            <pc:sldMk cId="3186480925" sldId="2134960936"/>
            <ac:graphicFrameMk id="2" creationId="{C3768357-4C79-34A8-DC84-6273BA90B01B}"/>
          </ac:graphicFrameMkLst>
        </pc:graphicFrameChg>
        <pc:graphicFrameChg chg="add mod">
          <ac:chgData name="Adriano Pilla" userId="295a6937-a7fc-4de0-9457-e9668bf19364" providerId="ADAL" clId="{47B27247-A0A1-4952-9F7A-4C9294765DF5}" dt="2024-08-13T11:42:57.902" v="9295"/>
          <ac:graphicFrameMkLst>
            <pc:docMk/>
            <pc:sldMk cId="3186480925" sldId="2134960936"/>
            <ac:graphicFrameMk id="3" creationId="{1A81D5B2-9A03-AA2C-DBE3-D21E53254FD3}"/>
          </ac:graphicFrameMkLst>
        </pc:graphicFrameChg>
        <pc:graphicFrameChg chg="add mod">
          <ac:chgData name="Adriano Pilla" userId="295a6937-a7fc-4de0-9457-e9668bf19364" providerId="ADAL" clId="{47B27247-A0A1-4952-9F7A-4C9294765DF5}" dt="2024-08-06T14:20:14.032" v="5239"/>
          <ac:graphicFrameMkLst>
            <pc:docMk/>
            <pc:sldMk cId="3186480925" sldId="2134960936"/>
            <ac:graphicFrameMk id="3" creationId="{6B3AE490-74F3-85F7-CEB7-B1D0F4E8090E}"/>
          </ac:graphicFrameMkLst>
        </pc:graphicFrameChg>
        <pc:graphicFrameChg chg="add del mod">
          <ac:chgData name="Adriano Pilla" userId="295a6937-a7fc-4de0-9457-e9668bf19364" providerId="ADAL" clId="{47B27247-A0A1-4952-9F7A-4C9294765DF5}" dt="2024-08-07T07:52:19.477" v="5254" actId="478"/>
          <ac:graphicFrameMkLst>
            <pc:docMk/>
            <pc:sldMk cId="3186480925" sldId="2134960936"/>
            <ac:graphicFrameMk id="4" creationId="{8B2F4BAA-7D2F-1FC9-9300-AE75D79EA258}"/>
          </ac:graphicFrameMkLst>
        </pc:graphicFrameChg>
        <pc:graphicFrameChg chg="add mod">
          <ac:chgData name="Adriano Pilla" userId="295a6937-a7fc-4de0-9457-e9668bf19364" providerId="ADAL" clId="{47B27247-A0A1-4952-9F7A-4C9294765DF5}" dt="2024-08-13T11:43:03.924" v="9297" actId="1076"/>
          <ac:graphicFrameMkLst>
            <pc:docMk/>
            <pc:sldMk cId="3186480925" sldId="2134960936"/>
            <ac:graphicFrameMk id="4" creationId="{A92DDC6A-E5AB-F4C6-CE7B-1009BE358EAB}"/>
          </ac:graphicFrameMkLst>
        </pc:graphicFrameChg>
        <pc:graphicFrameChg chg="add mod">
          <ac:chgData name="Adriano Pilla" userId="295a6937-a7fc-4de0-9457-e9668bf19364" providerId="ADAL" clId="{47B27247-A0A1-4952-9F7A-4C9294765DF5}" dt="2024-08-07T07:52:27.640" v="5255"/>
          <ac:graphicFrameMkLst>
            <pc:docMk/>
            <pc:sldMk cId="3186480925" sldId="2134960936"/>
            <ac:graphicFrameMk id="5" creationId="{D890B7D8-FF1D-D0FD-C945-DD6705B92DA0}"/>
          </ac:graphicFrameMkLst>
        </pc:graphicFrameChg>
        <pc:graphicFrameChg chg="add del mod">
          <ac:chgData name="Adriano Pilla" userId="295a6937-a7fc-4de0-9457-e9668bf19364" providerId="ADAL" clId="{47B27247-A0A1-4952-9F7A-4C9294765DF5}" dt="2024-08-13T11:42:24.869" v="9277" actId="478"/>
          <ac:graphicFrameMkLst>
            <pc:docMk/>
            <pc:sldMk cId="3186480925" sldId="2134960936"/>
            <ac:graphicFrameMk id="7" creationId="{396108C1-5BBD-43CE-06AE-95AB8871AFA7}"/>
          </ac:graphicFrameMkLst>
        </pc:graphicFrameChg>
      </pc:sldChg>
      <pc:sldChg chg="add del ord">
        <pc:chgData name="Adriano Pilla" userId="295a6937-a7fc-4de0-9457-e9668bf19364" providerId="ADAL" clId="{47B27247-A0A1-4952-9F7A-4C9294765DF5}" dt="2024-08-08T07:44:52.136" v="5263" actId="2890"/>
        <pc:sldMkLst>
          <pc:docMk/>
          <pc:sldMk cId="740974725" sldId="2134960937"/>
        </pc:sldMkLst>
      </pc:sldChg>
      <pc:sldChg chg="modSp add mod ord">
        <pc:chgData name="Adriano Pilla" userId="295a6937-a7fc-4de0-9457-e9668bf19364" providerId="ADAL" clId="{47B27247-A0A1-4952-9F7A-4C9294765DF5}" dt="2024-08-12T09:33:47.745" v="7955" actId="20577"/>
        <pc:sldMkLst>
          <pc:docMk/>
          <pc:sldMk cId="1112095042" sldId="2134960937"/>
        </pc:sldMkLst>
        <pc:spChg chg="mod">
          <ac:chgData name="Adriano Pilla" userId="295a6937-a7fc-4de0-9457-e9668bf19364" providerId="ADAL" clId="{47B27247-A0A1-4952-9F7A-4C9294765DF5}" dt="2024-08-12T09:33:47.745" v="7955" actId="20577"/>
          <ac:spMkLst>
            <pc:docMk/>
            <pc:sldMk cId="1112095042" sldId="2134960937"/>
            <ac:spMk id="2" creationId="{F4A52B02-8C6B-BFCE-8F40-FF0BA2D854CB}"/>
          </ac:spMkLst>
        </pc:spChg>
        <pc:spChg chg="mod">
          <ac:chgData name="Adriano Pilla" userId="295a6937-a7fc-4de0-9457-e9668bf19364" providerId="ADAL" clId="{47B27247-A0A1-4952-9F7A-4C9294765DF5}" dt="2024-08-08T07:59:26.787" v="5518" actId="20577"/>
          <ac:spMkLst>
            <pc:docMk/>
            <pc:sldMk cId="1112095042" sldId="2134960937"/>
            <ac:spMk id="21" creationId="{BF9BD482-E800-E871-7EFD-50575B77BC2A}"/>
          </ac:spMkLst>
        </pc:spChg>
      </pc:sldChg>
      <pc:sldChg chg="addSp delSp modSp add mod ord modAnim">
        <pc:chgData name="Adriano Pilla" userId="295a6937-a7fc-4de0-9457-e9668bf19364" providerId="ADAL" clId="{47B27247-A0A1-4952-9F7A-4C9294765DF5}" dt="2024-08-13T11:41:54.893" v="9276" actId="14100"/>
        <pc:sldMkLst>
          <pc:docMk/>
          <pc:sldMk cId="4270946244" sldId="2134960938"/>
        </pc:sldMkLst>
        <pc:spChg chg="del">
          <ac:chgData name="Adriano Pilla" userId="295a6937-a7fc-4de0-9457-e9668bf19364" providerId="ADAL" clId="{47B27247-A0A1-4952-9F7A-4C9294765DF5}" dt="2024-08-12T07:50:41.980" v="6114" actId="478"/>
          <ac:spMkLst>
            <pc:docMk/>
            <pc:sldMk cId="4270946244" sldId="2134960938"/>
            <ac:spMk id="2" creationId="{F4A52B02-8C6B-BFCE-8F40-FF0BA2D854CB}"/>
          </ac:spMkLst>
        </pc:spChg>
        <pc:spChg chg="add mod topLvl">
          <ac:chgData name="Adriano Pilla" userId="295a6937-a7fc-4de0-9457-e9668bf19364" providerId="ADAL" clId="{47B27247-A0A1-4952-9F7A-4C9294765DF5}" dt="2024-08-13T11:31:24.576" v="8785" actId="164"/>
          <ac:spMkLst>
            <pc:docMk/>
            <pc:sldMk cId="4270946244" sldId="2134960938"/>
            <ac:spMk id="3" creationId="{A5BC0ADA-E901-4641-6D69-A235FA6E30F3}"/>
          </ac:spMkLst>
        </pc:spChg>
        <pc:spChg chg="add mod">
          <ac:chgData name="Adriano Pilla" userId="295a6937-a7fc-4de0-9457-e9668bf19364" providerId="ADAL" clId="{47B27247-A0A1-4952-9F7A-4C9294765DF5}" dt="2024-08-13T11:31:24.576" v="8785" actId="164"/>
          <ac:spMkLst>
            <pc:docMk/>
            <pc:sldMk cId="4270946244" sldId="2134960938"/>
            <ac:spMk id="15" creationId="{8D1E35B9-6919-4CF6-C6E4-63E3AF9273F8}"/>
          </ac:spMkLst>
        </pc:spChg>
        <pc:spChg chg="add mod">
          <ac:chgData name="Adriano Pilla" userId="295a6937-a7fc-4de0-9457-e9668bf19364" providerId="ADAL" clId="{47B27247-A0A1-4952-9F7A-4C9294765DF5}" dt="2024-08-13T11:31:24.576" v="8785" actId="164"/>
          <ac:spMkLst>
            <pc:docMk/>
            <pc:sldMk cId="4270946244" sldId="2134960938"/>
            <ac:spMk id="16" creationId="{D00E27AB-1BD3-A64A-0558-D735DA6A91D4}"/>
          </ac:spMkLst>
        </pc:spChg>
        <pc:spChg chg="add mod">
          <ac:chgData name="Adriano Pilla" userId="295a6937-a7fc-4de0-9457-e9668bf19364" providerId="ADAL" clId="{47B27247-A0A1-4952-9F7A-4C9294765DF5}" dt="2024-08-13T11:31:24.576" v="8785" actId="164"/>
          <ac:spMkLst>
            <pc:docMk/>
            <pc:sldMk cId="4270946244" sldId="2134960938"/>
            <ac:spMk id="17" creationId="{1159F71D-967F-9F7E-AB35-34A5A90647C7}"/>
          </ac:spMkLst>
        </pc:spChg>
        <pc:spChg chg="add mod">
          <ac:chgData name="Adriano Pilla" userId="295a6937-a7fc-4de0-9457-e9668bf19364" providerId="ADAL" clId="{47B27247-A0A1-4952-9F7A-4C9294765DF5}" dt="2024-08-13T11:31:24.576" v="8785" actId="164"/>
          <ac:spMkLst>
            <pc:docMk/>
            <pc:sldMk cId="4270946244" sldId="2134960938"/>
            <ac:spMk id="18" creationId="{2D9B6D7C-4945-CAE2-ADC6-6FDAFBF6775B}"/>
          </ac:spMkLst>
        </pc:spChg>
        <pc:spChg chg="add mod">
          <ac:chgData name="Adriano Pilla" userId="295a6937-a7fc-4de0-9457-e9668bf19364" providerId="ADAL" clId="{47B27247-A0A1-4952-9F7A-4C9294765DF5}" dt="2024-08-13T11:31:24.576" v="8785" actId="164"/>
          <ac:spMkLst>
            <pc:docMk/>
            <pc:sldMk cId="4270946244" sldId="2134960938"/>
            <ac:spMk id="20" creationId="{2816D68D-A766-957F-33F3-88007C587CD2}"/>
          </ac:spMkLst>
        </pc:spChg>
        <pc:spChg chg="mod">
          <ac:chgData name="Adriano Pilla" userId="295a6937-a7fc-4de0-9457-e9668bf19364" providerId="ADAL" clId="{47B27247-A0A1-4952-9F7A-4C9294765DF5}" dt="2024-08-13T11:41:54.893" v="9276" actId="14100"/>
          <ac:spMkLst>
            <pc:docMk/>
            <pc:sldMk cId="4270946244" sldId="2134960938"/>
            <ac:spMk id="21" creationId="{BF9BD482-E800-E871-7EFD-50575B77BC2A}"/>
          </ac:spMkLst>
        </pc:spChg>
        <pc:spChg chg="add mod">
          <ac:chgData name="Adriano Pilla" userId="295a6937-a7fc-4de0-9457-e9668bf19364" providerId="ADAL" clId="{47B27247-A0A1-4952-9F7A-4C9294765DF5}" dt="2024-08-13T11:31:24.576" v="8785" actId="164"/>
          <ac:spMkLst>
            <pc:docMk/>
            <pc:sldMk cId="4270946244" sldId="2134960938"/>
            <ac:spMk id="23" creationId="{E164E8FB-026B-45E4-8AA7-02ADFA3069DE}"/>
          </ac:spMkLst>
        </pc:spChg>
        <pc:spChg chg="add del mod">
          <ac:chgData name="Adriano Pilla" userId="295a6937-a7fc-4de0-9457-e9668bf19364" providerId="ADAL" clId="{47B27247-A0A1-4952-9F7A-4C9294765DF5}" dt="2024-08-12T08:22:31.549" v="7064" actId="20577"/>
          <ac:spMkLst>
            <pc:docMk/>
            <pc:sldMk cId="4270946244" sldId="2134960938"/>
            <ac:spMk id="26" creationId="{5E51DCC9-6C61-ECB9-15C3-0A3C7268D5A7}"/>
          </ac:spMkLst>
        </pc:spChg>
        <pc:spChg chg="add mod">
          <ac:chgData name="Adriano Pilla" userId="295a6937-a7fc-4de0-9457-e9668bf19364" providerId="ADAL" clId="{47B27247-A0A1-4952-9F7A-4C9294765DF5}" dt="2024-08-12T08:25:58.954" v="7376" actId="1037"/>
          <ac:spMkLst>
            <pc:docMk/>
            <pc:sldMk cId="4270946244" sldId="2134960938"/>
            <ac:spMk id="27" creationId="{A493B19E-89AF-0164-43B4-613588D41823}"/>
          </ac:spMkLst>
        </pc:spChg>
        <pc:spChg chg="add del mod">
          <ac:chgData name="Adriano Pilla" userId="295a6937-a7fc-4de0-9457-e9668bf19364" providerId="ADAL" clId="{47B27247-A0A1-4952-9F7A-4C9294765DF5}" dt="2024-08-12T07:57:45.930" v="6339" actId="478"/>
          <ac:spMkLst>
            <pc:docMk/>
            <pc:sldMk cId="4270946244" sldId="2134960938"/>
            <ac:spMk id="28" creationId="{FC024E40-A3C5-6734-3732-284390A5BF73}"/>
          </ac:spMkLst>
        </pc:spChg>
        <pc:spChg chg="add mod">
          <ac:chgData name="Adriano Pilla" userId="295a6937-a7fc-4de0-9457-e9668bf19364" providerId="ADAL" clId="{47B27247-A0A1-4952-9F7A-4C9294765DF5}" dt="2024-08-12T08:26:02.847" v="7378" actId="1037"/>
          <ac:spMkLst>
            <pc:docMk/>
            <pc:sldMk cId="4270946244" sldId="2134960938"/>
            <ac:spMk id="29" creationId="{4F57A67C-28CE-6F45-F070-DB79AF836B3B}"/>
          </ac:spMkLst>
        </pc:spChg>
        <pc:spChg chg="add del mod">
          <ac:chgData name="Adriano Pilla" userId="295a6937-a7fc-4de0-9457-e9668bf19364" providerId="ADAL" clId="{47B27247-A0A1-4952-9F7A-4C9294765DF5}" dt="2024-08-12T07:57:00.628" v="6315" actId="478"/>
          <ac:spMkLst>
            <pc:docMk/>
            <pc:sldMk cId="4270946244" sldId="2134960938"/>
            <ac:spMk id="30" creationId="{4BFF567C-4DB0-9931-40DE-8EE3725FF329}"/>
          </ac:spMkLst>
        </pc:spChg>
        <pc:spChg chg="add del mod">
          <ac:chgData name="Adriano Pilla" userId="295a6937-a7fc-4de0-9457-e9668bf19364" providerId="ADAL" clId="{47B27247-A0A1-4952-9F7A-4C9294765DF5}" dt="2024-08-12T08:22:11.024" v="7040" actId="1036"/>
          <ac:spMkLst>
            <pc:docMk/>
            <pc:sldMk cId="4270946244" sldId="2134960938"/>
            <ac:spMk id="31" creationId="{2E85693B-BDCE-4F71-9A4B-9B82A33E74D3}"/>
          </ac:spMkLst>
        </pc:spChg>
        <pc:spChg chg="add del mod">
          <ac:chgData name="Adriano Pilla" userId="295a6937-a7fc-4de0-9457-e9668bf19364" providerId="ADAL" clId="{47B27247-A0A1-4952-9F7A-4C9294765DF5}" dt="2024-08-13T11:29:35.483" v="8729" actId="20577"/>
          <ac:spMkLst>
            <pc:docMk/>
            <pc:sldMk cId="4270946244" sldId="2134960938"/>
            <ac:spMk id="32" creationId="{6E0DEAE6-74B0-1D81-2DF9-DFD0D1278900}"/>
          </ac:spMkLst>
        </pc:spChg>
        <pc:spChg chg="add del mod">
          <ac:chgData name="Adriano Pilla" userId="295a6937-a7fc-4de0-9457-e9668bf19364" providerId="ADAL" clId="{47B27247-A0A1-4952-9F7A-4C9294765DF5}" dt="2024-08-12T08:01:10.997" v="6553" actId="478"/>
          <ac:spMkLst>
            <pc:docMk/>
            <pc:sldMk cId="4270946244" sldId="2134960938"/>
            <ac:spMk id="46" creationId="{4C10165C-42BC-30FA-872F-E58DDDE306A0}"/>
          </ac:spMkLst>
        </pc:spChg>
        <pc:spChg chg="add mod">
          <ac:chgData name="Adriano Pilla" userId="295a6937-a7fc-4de0-9457-e9668bf19364" providerId="ADAL" clId="{47B27247-A0A1-4952-9F7A-4C9294765DF5}" dt="2024-08-13T11:28:13.361" v="8694" actId="20577"/>
          <ac:spMkLst>
            <pc:docMk/>
            <pc:sldMk cId="4270946244" sldId="2134960938"/>
            <ac:spMk id="47" creationId="{5FE2D91B-3960-0290-2B2D-382A5074D97B}"/>
          </ac:spMkLst>
        </pc:spChg>
        <pc:spChg chg="add mod">
          <ac:chgData name="Adriano Pilla" userId="295a6937-a7fc-4de0-9457-e9668bf19364" providerId="ADAL" clId="{47B27247-A0A1-4952-9F7A-4C9294765DF5}" dt="2024-08-12T08:22:22.432" v="7050" actId="20577"/>
          <ac:spMkLst>
            <pc:docMk/>
            <pc:sldMk cId="4270946244" sldId="2134960938"/>
            <ac:spMk id="48" creationId="{32A94B6C-9742-E444-9729-49DD910A95DD}"/>
          </ac:spMkLst>
        </pc:spChg>
        <pc:spChg chg="add mod">
          <ac:chgData name="Adriano Pilla" userId="295a6937-a7fc-4de0-9457-e9668bf19364" providerId="ADAL" clId="{47B27247-A0A1-4952-9F7A-4C9294765DF5}" dt="2024-08-13T11:30:07.307" v="8750" actId="20577"/>
          <ac:spMkLst>
            <pc:docMk/>
            <pc:sldMk cId="4270946244" sldId="2134960938"/>
            <ac:spMk id="52" creationId="{C4AD906B-5B97-8B6D-8CDE-DC53818AC893}"/>
          </ac:spMkLst>
        </pc:spChg>
        <pc:spChg chg="add mod">
          <ac:chgData name="Adriano Pilla" userId="295a6937-a7fc-4de0-9457-e9668bf19364" providerId="ADAL" clId="{47B27247-A0A1-4952-9F7A-4C9294765DF5}" dt="2024-08-13T11:30:04.307" v="8746" actId="14100"/>
          <ac:spMkLst>
            <pc:docMk/>
            <pc:sldMk cId="4270946244" sldId="2134960938"/>
            <ac:spMk id="55" creationId="{BD5475AA-4180-0637-DAF1-BE11A26BE411}"/>
          </ac:spMkLst>
        </pc:spChg>
        <pc:spChg chg="add mod">
          <ac:chgData name="Adriano Pilla" userId="295a6937-a7fc-4de0-9457-e9668bf19364" providerId="ADAL" clId="{47B27247-A0A1-4952-9F7A-4C9294765DF5}" dt="2024-08-12T08:26:02.847" v="7378" actId="1037"/>
          <ac:spMkLst>
            <pc:docMk/>
            <pc:sldMk cId="4270946244" sldId="2134960938"/>
            <ac:spMk id="63" creationId="{21516252-EDDC-B9E8-E62C-4EA46F2E1900}"/>
          </ac:spMkLst>
        </pc:spChg>
        <pc:spChg chg="add mod">
          <ac:chgData name="Adriano Pilla" userId="295a6937-a7fc-4de0-9457-e9668bf19364" providerId="ADAL" clId="{47B27247-A0A1-4952-9F7A-4C9294765DF5}" dt="2024-08-13T11:27:56.502" v="8663" actId="113"/>
          <ac:spMkLst>
            <pc:docMk/>
            <pc:sldMk cId="4270946244" sldId="2134960938"/>
            <ac:spMk id="64" creationId="{D43904EB-89BE-1A1E-B020-ABF633FA9844}"/>
          </ac:spMkLst>
        </pc:spChg>
        <pc:spChg chg="add mod">
          <ac:chgData name="Adriano Pilla" userId="295a6937-a7fc-4de0-9457-e9668bf19364" providerId="ADAL" clId="{47B27247-A0A1-4952-9F7A-4C9294765DF5}" dt="2024-08-13T11:37:04.807" v="9110" actId="20577"/>
          <ac:spMkLst>
            <pc:docMk/>
            <pc:sldMk cId="4270946244" sldId="2134960938"/>
            <ac:spMk id="65" creationId="{74B7999B-5CF4-55DE-4D23-3ED795B400FB}"/>
          </ac:spMkLst>
        </pc:spChg>
        <pc:spChg chg="add mod">
          <ac:chgData name="Adriano Pilla" userId="295a6937-a7fc-4de0-9457-e9668bf19364" providerId="ADAL" clId="{47B27247-A0A1-4952-9F7A-4C9294765DF5}" dt="2024-08-12T08:26:24.294" v="7405"/>
          <ac:spMkLst>
            <pc:docMk/>
            <pc:sldMk cId="4270946244" sldId="2134960938"/>
            <ac:spMk id="67" creationId="{57F3759A-DEB5-9B85-57E7-7336904764BD}"/>
          </ac:spMkLst>
        </pc:spChg>
        <pc:spChg chg="add del mod">
          <ac:chgData name="Adriano Pilla" userId="295a6937-a7fc-4de0-9457-e9668bf19364" providerId="ADAL" clId="{47B27247-A0A1-4952-9F7A-4C9294765DF5}" dt="2024-08-12T14:54:44.328" v="8027" actId="478"/>
          <ac:spMkLst>
            <pc:docMk/>
            <pc:sldMk cId="4270946244" sldId="2134960938"/>
            <ac:spMk id="68" creationId="{9BE9A63D-0AB5-85D6-05DD-94886A6E3154}"/>
          </ac:spMkLst>
        </pc:spChg>
        <pc:spChg chg="add mod">
          <ac:chgData name="Adriano Pilla" userId="295a6937-a7fc-4de0-9457-e9668bf19364" providerId="ADAL" clId="{47B27247-A0A1-4952-9F7A-4C9294765DF5}" dt="2024-08-13T11:28:46.680" v="8701" actId="1038"/>
          <ac:spMkLst>
            <pc:docMk/>
            <pc:sldMk cId="4270946244" sldId="2134960938"/>
            <ac:spMk id="69" creationId="{B4B3FF29-675C-2A42-0F14-DB788F746970}"/>
          </ac:spMkLst>
        </pc:spChg>
        <pc:spChg chg="add mod">
          <ac:chgData name="Adriano Pilla" userId="295a6937-a7fc-4de0-9457-e9668bf19364" providerId="ADAL" clId="{47B27247-A0A1-4952-9F7A-4C9294765DF5}" dt="2024-08-13T11:25:27.113" v="8602" actId="1076"/>
          <ac:spMkLst>
            <pc:docMk/>
            <pc:sldMk cId="4270946244" sldId="2134960938"/>
            <ac:spMk id="70" creationId="{0569664A-233A-0692-BF3A-2AAD08D9300D}"/>
          </ac:spMkLst>
        </pc:spChg>
        <pc:spChg chg="add mod">
          <ac:chgData name="Adriano Pilla" userId="295a6937-a7fc-4de0-9457-e9668bf19364" providerId="ADAL" clId="{47B27247-A0A1-4952-9F7A-4C9294765DF5}" dt="2024-08-13T11:25:30.712" v="8604" actId="1076"/>
          <ac:spMkLst>
            <pc:docMk/>
            <pc:sldMk cId="4270946244" sldId="2134960938"/>
            <ac:spMk id="71" creationId="{95F8A336-03FC-890B-766A-D7034095AD6A}"/>
          </ac:spMkLst>
        </pc:spChg>
        <pc:spChg chg="add mod">
          <ac:chgData name="Adriano Pilla" userId="295a6937-a7fc-4de0-9457-e9668bf19364" providerId="ADAL" clId="{47B27247-A0A1-4952-9F7A-4C9294765DF5}" dt="2024-08-13T11:25:40.260" v="8607" actId="1076"/>
          <ac:spMkLst>
            <pc:docMk/>
            <pc:sldMk cId="4270946244" sldId="2134960938"/>
            <ac:spMk id="72" creationId="{E21212AB-5A42-6E0B-A6BF-CCEABE52167D}"/>
          </ac:spMkLst>
        </pc:spChg>
        <pc:spChg chg="add mod">
          <ac:chgData name="Adriano Pilla" userId="295a6937-a7fc-4de0-9457-e9668bf19364" providerId="ADAL" clId="{47B27247-A0A1-4952-9F7A-4C9294765DF5}" dt="2024-08-13T11:25:40.260" v="8607" actId="1076"/>
          <ac:spMkLst>
            <pc:docMk/>
            <pc:sldMk cId="4270946244" sldId="2134960938"/>
            <ac:spMk id="73" creationId="{C8D26391-84E0-A9F4-B9CE-1FD1A3F932BA}"/>
          </ac:spMkLst>
        </pc:spChg>
        <pc:spChg chg="add mod">
          <ac:chgData name="Adriano Pilla" userId="295a6937-a7fc-4de0-9457-e9668bf19364" providerId="ADAL" clId="{47B27247-A0A1-4952-9F7A-4C9294765DF5}" dt="2024-08-13T11:25:40.260" v="8607" actId="1076"/>
          <ac:spMkLst>
            <pc:docMk/>
            <pc:sldMk cId="4270946244" sldId="2134960938"/>
            <ac:spMk id="74" creationId="{58376F7D-4FD6-BF08-2F5D-9894657180E2}"/>
          </ac:spMkLst>
        </pc:spChg>
        <pc:spChg chg="add mod">
          <ac:chgData name="Adriano Pilla" userId="295a6937-a7fc-4de0-9457-e9668bf19364" providerId="ADAL" clId="{47B27247-A0A1-4952-9F7A-4C9294765DF5}" dt="2024-08-13T11:25:49.536" v="8609" actId="1076"/>
          <ac:spMkLst>
            <pc:docMk/>
            <pc:sldMk cId="4270946244" sldId="2134960938"/>
            <ac:spMk id="75" creationId="{ED97F599-1983-26CF-087C-4EB6F0CCDD11}"/>
          </ac:spMkLst>
        </pc:spChg>
        <pc:spChg chg="add mod">
          <ac:chgData name="Adriano Pilla" userId="295a6937-a7fc-4de0-9457-e9668bf19364" providerId="ADAL" clId="{47B27247-A0A1-4952-9F7A-4C9294765DF5}" dt="2024-08-13T11:25:49.536" v="8609" actId="1076"/>
          <ac:spMkLst>
            <pc:docMk/>
            <pc:sldMk cId="4270946244" sldId="2134960938"/>
            <ac:spMk id="76" creationId="{72038889-030C-8E75-DBDC-DF6FA0E63DC5}"/>
          </ac:spMkLst>
        </pc:spChg>
        <pc:spChg chg="add mod">
          <ac:chgData name="Adriano Pilla" userId="295a6937-a7fc-4de0-9457-e9668bf19364" providerId="ADAL" clId="{47B27247-A0A1-4952-9F7A-4C9294765DF5}" dt="2024-08-13T11:25:49.536" v="8609" actId="1076"/>
          <ac:spMkLst>
            <pc:docMk/>
            <pc:sldMk cId="4270946244" sldId="2134960938"/>
            <ac:spMk id="77" creationId="{70DFA445-F101-D6F9-A590-8EE0D350D974}"/>
          </ac:spMkLst>
        </pc:spChg>
        <pc:spChg chg="add mod">
          <ac:chgData name="Adriano Pilla" userId="295a6937-a7fc-4de0-9457-e9668bf19364" providerId="ADAL" clId="{47B27247-A0A1-4952-9F7A-4C9294765DF5}" dt="2024-08-13T11:25:49.536" v="8609" actId="1076"/>
          <ac:spMkLst>
            <pc:docMk/>
            <pc:sldMk cId="4270946244" sldId="2134960938"/>
            <ac:spMk id="78" creationId="{7BAC5274-8D65-287C-BCA9-87C8F4BDDA8B}"/>
          </ac:spMkLst>
        </pc:spChg>
        <pc:spChg chg="add del mod">
          <ac:chgData name="Adriano Pilla" userId="295a6937-a7fc-4de0-9457-e9668bf19364" providerId="ADAL" clId="{47B27247-A0A1-4952-9F7A-4C9294765DF5}" dt="2024-08-13T11:25:52.277" v="8610" actId="478"/>
          <ac:spMkLst>
            <pc:docMk/>
            <pc:sldMk cId="4270946244" sldId="2134960938"/>
            <ac:spMk id="79" creationId="{237BB012-3F65-412D-53BC-6A6922BE52BB}"/>
          </ac:spMkLst>
        </pc:spChg>
        <pc:spChg chg="add del mod">
          <ac:chgData name="Adriano Pilla" userId="295a6937-a7fc-4de0-9457-e9668bf19364" providerId="ADAL" clId="{47B27247-A0A1-4952-9F7A-4C9294765DF5}" dt="2024-08-13T11:25:52.751" v="8611" actId="478"/>
          <ac:spMkLst>
            <pc:docMk/>
            <pc:sldMk cId="4270946244" sldId="2134960938"/>
            <ac:spMk id="80" creationId="{DA19689B-FB7D-5CA4-A5FD-AC6D0329FAF5}"/>
          </ac:spMkLst>
        </pc:spChg>
        <pc:spChg chg="add mod">
          <ac:chgData name="Adriano Pilla" userId="295a6937-a7fc-4de0-9457-e9668bf19364" providerId="ADAL" clId="{47B27247-A0A1-4952-9F7A-4C9294765DF5}" dt="2024-08-13T11:27:24.271" v="8636" actId="1076"/>
          <ac:spMkLst>
            <pc:docMk/>
            <pc:sldMk cId="4270946244" sldId="2134960938"/>
            <ac:spMk id="95" creationId="{A8B72E73-8552-DFFD-3466-636A6C19CB6F}"/>
          </ac:spMkLst>
        </pc:spChg>
        <pc:spChg chg="add mod">
          <ac:chgData name="Adriano Pilla" userId="295a6937-a7fc-4de0-9457-e9668bf19364" providerId="ADAL" clId="{47B27247-A0A1-4952-9F7A-4C9294765DF5}" dt="2024-08-13T11:29:22.272" v="8720" actId="1076"/>
          <ac:spMkLst>
            <pc:docMk/>
            <pc:sldMk cId="4270946244" sldId="2134960938"/>
            <ac:spMk id="97" creationId="{EF135FB3-71B9-5B69-4ECC-486E58E7B7B6}"/>
          </ac:spMkLst>
        </pc:spChg>
        <pc:spChg chg="add mod">
          <ac:chgData name="Adriano Pilla" userId="295a6937-a7fc-4de0-9457-e9668bf19364" providerId="ADAL" clId="{47B27247-A0A1-4952-9F7A-4C9294765DF5}" dt="2024-08-13T11:29:49.032" v="8734" actId="20577"/>
          <ac:spMkLst>
            <pc:docMk/>
            <pc:sldMk cId="4270946244" sldId="2134960938"/>
            <ac:spMk id="98" creationId="{BCC5E7C9-8EED-31D3-DEA4-AA5CBA5B1E23}"/>
          </ac:spMkLst>
        </pc:spChg>
        <pc:spChg chg="add mod">
          <ac:chgData name="Adriano Pilla" userId="295a6937-a7fc-4de0-9457-e9668bf19364" providerId="ADAL" clId="{47B27247-A0A1-4952-9F7A-4C9294765DF5}" dt="2024-08-13T11:29:51.058" v="8736" actId="20577"/>
          <ac:spMkLst>
            <pc:docMk/>
            <pc:sldMk cId="4270946244" sldId="2134960938"/>
            <ac:spMk id="99" creationId="{9CD41C59-9EAD-26EC-EA2A-B0A68A3AB2DE}"/>
          </ac:spMkLst>
        </pc:spChg>
        <pc:spChg chg="add mod">
          <ac:chgData name="Adriano Pilla" userId="295a6937-a7fc-4de0-9457-e9668bf19364" providerId="ADAL" clId="{47B27247-A0A1-4952-9F7A-4C9294765DF5}" dt="2024-08-13T11:29:53.736" v="8740" actId="20577"/>
          <ac:spMkLst>
            <pc:docMk/>
            <pc:sldMk cId="4270946244" sldId="2134960938"/>
            <ac:spMk id="100" creationId="{9C5AA7E6-3057-3C7A-79A7-790B424EA5CC}"/>
          </ac:spMkLst>
        </pc:spChg>
        <pc:spChg chg="add mod">
          <ac:chgData name="Adriano Pilla" userId="295a6937-a7fc-4de0-9457-e9668bf19364" providerId="ADAL" clId="{47B27247-A0A1-4952-9F7A-4C9294765DF5}" dt="2024-08-13T11:30:09.114" v="8752" actId="20577"/>
          <ac:spMkLst>
            <pc:docMk/>
            <pc:sldMk cId="4270946244" sldId="2134960938"/>
            <ac:spMk id="101" creationId="{731B1B88-A9EC-8BA8-CE00-013545756016}"/>
          </ac:spMkLst>
        </pc:spChg>
        <pc:spChg chg="add mod">
          <ac:chgData name="Adriano Pilla" userId="295a6937-a7fc-4de0-9457-e9668bf19364" providerId="ADAL" clId="{47B27247-A0A1-4952-9F7A-4C9294765DF5}" dt="2024-08-13T11:30:15.958" v="8756" actId="20577"/>
          <ac:spMkLst>
            <pc:docMk/>
            <pc:sldMk cId="4270946244" sldId="2134960938"/>
            <ac:spMk id="104" creationId="{1ACA0411-5E7C-738B-D7C6-326C1DD56E8B}"/>
          </ac:spMkLst>
        </pc:spChg>
        <pc:spChg chg="add mod">
          <ac:chgData name="Adriano Pilla" userId="295a6937-a7fc-4de0-9457-e9668bf19364" providerId="ADAL" clId="{47B27247-A0A1-4952-9F7A-4C9294765DF5}" dt="2024-08-13T11:31:04.961" v="8781" actId="14100"/>
          <ac:spMkLst>
            <pc:docMk/>
            <pc:sldMk cId="4270946244" sldId="2134960938"/>
            <ac:spMk id="105" creationId="{A0F35EA0-9603-42FB-06E0-EE7296778492}"/>
          </ac:spMkLst>
        </pc:spChg>
        <pc:spChg chg="add mod">
          <ac:chgData name="Adriano Pilla" userId="295a6937-a7fc-4de0-9457-e9668bf19364" providerId="ADAL" clId="{47B27247-A0A1-4952-9F7A-4C9294765DF5}" dt="2024-08-13T11:35:00.210" v="9050" actId="14100"/>
          <ac:spMkLst>
            <pc:docMk/>
            <pc:sldMk cId="4270946244" sldId="2134960938"/>
            <ac:spMk id="107" creationId="{B24BA33C-AF01-1BFD-E60A-064CD266F370}"/>
          </ac:spMkLst>
        </pc:spChg>
        <pc:spChg chg="add del">
          <ac:chgData name="Adriano Pilla" userId="295a6937-a7fc-4de0-9457-e9668bf19364" providerId="ADAL" clId="{47B27247-A0A1-4952-9F7A-4C9294765DF5}" dt="2024-08-13T11:35:34.259" v="9054" actId="478"/>
          <ac:spMkLst>
            <pc:docMk/>
            <pc:sldMk cId="4270946244" sldId="2134960938"/>
            <ac:spMk id="108" creationId="{1CE3CF1B-264B-7E50-307B-B694BF0FCC62}"/>
          </ac:spMkLst>
        </pc:spChg>
        <pc:grpChg chg="add del mod">
          <ac:chgData name="Adriano Pilla" userId="295a6937-a7fc-4de0-9457-e9668bf19364" providerId="ADAL" clId="{47B27247-A0A1-4952-9F7A-4C9294765DF5}" dt="2024-08-13T11:31:20.464" v="8784" actId="165"/>
          <ac:grpSpMkLst>
            <pc:docMk/>
            <pc:sldMk cId="4270946244" sldId="2134960938"/>
            <ac:grpSpMk id="14" creationId="{0078B335-90C2-F418-3248-923D84B0EA92}"/>
          </ac:grpSpMkLst>
        </pc:grpChg>
        <pc:grpChg chg="add mod">
          <ac:chgData name="Adriano Pilla" userId="295a6937-a7fc-4de0-9457-e9668bf19364" providerId="ADAL" clId="{47B27247-A0A1-4952-9F7A-4C9294765DF5}" dt="2024-08-13T11:31:24.576" v="8785" actId="164"/>
          <ac:grpSpMkLst>
            <pc:docMk/>
            <pc:sldMk cId="4270946244" sldId="2134960938"/>
            <ac:grpSpMk id="106" creationId="{FC90763D-A2B8-77EF-182B-4062892AA8B4}"/>
          </ac:grpSpMkLst>
        </pc:grpChg>
        <pc:graphicFrameChg chg="add mod modGraphic">
          <ac:chgData name="Adriano Pilla" userId="295a6937-a7fc-4de0-9457-e9668bf19364" providerId="ADAL" clId="{47B27247-A0A1-4952-9F7A-4C9294765DF5}" dt="2024-08-13T11:40:18.761" v="9246" actId="20577"/>
          <ac:graphicFrameMkLst>
            <pc:docMk/>
            <pc:sldMk cId="4270946244" sldId="2134960938"/>
            <ac:graphicFrameMk id="109" creationId="{AB72E4CE-B781-92EE-408E-4F6B7B03EED6}"/>
          </ac:graphicFrameMkLst>
        </pc:graphicFrameChg>
        <pc:picChg chg="mod">
          <ac:chgData name="Adriano Pilla" userId="295a6937-a7fc-4de0-9457-e9668bf19364" providerId="ADAL" clId="{47B27247-A0A1-4952-9F7A-4C9294765DF5}" dt="2024-08-12T11:39:55.158" v="7957" actId="1076"/>
          <ac:picMkLst>
            <pc:docMk/>
            <pc:sldMk cId="4270946244" sldId="2134960938"/>
            <ac:picMk id="9" creationId="{B217172E-C86A-6D80-D76E-202626CC37C7}"/>
          </ac:picMkLst>
        </pc:picChg>
        <pc:cxnChg chg="add mod topLvl">
          <ac:chgData name="Adriano Pilla" userId="295a6937-a7fc-4de0-9457-e9668bf19364" providerId="ADAL" clId="{47B27247-A0A1-4952-9F7A-4C9294765DF5}" dt="2024-08-13T11:31:20.464" v="8784" actId="165"/>
          <ac:cxnSpMkLst>
            <pc:docMk/>
            <pc:sldMk cId="4270946244" sldId="2134960938"/>
            <ac:cxnSpMk id="5" creationId="{18CEB047-342C-3548-95E9-89A3C0BE18D9}"/>
          </ac:cxnSpMkLst>
        </pc:cxnChg>
        <pc:cxnChg chg="add mod topLvl">
          <ac:chgData name="Adriano Pilla" userId="295a6937-a7fc-4de0-9457-e9668bf19364" providerId="ADAL" clId="{47B27247-A0A1-4952-9F7A-4C9294765DF5}" dt="2024-08-13T11:31:24.576" v="8785" actId="164"/>
          <ac:cxnSpMkLst>
            <pc:docMk/>
            <pc:sldMk cId="4270946244" sldId="2134960938"/>
            <ac:cxnSpMk id="7" creationId="{4B3DE056-4FE0-964B-7767-0F9C3A182394}"/>
          </ac:cxnSpMkLst>
        </pc:cxnChg>
        <pc:cxnChg chg="add mod topLvl">
          <ac:chgData name="Adriano Pilla" userId="295a6937-a7fc-4de0-9457-e9668bf19364" providerId="ADAL" clId="{47B27247-A0A1-4952-9F7A-4C9294765DF5}" dt="2024-08-13T11:31:24.576" v="8785" actId="164"/>
          <ac:cxnSpMkLst>
            <pc:docMk/>
            <pc:sldMk cId="4270946244" sldId="2134960938"/>
            <ac:cxnSpMk id="8" creationId="{99EC5C30-148C-2F6B-62FD-98209020754E}"/>
          </ac:cxnSpMkLst>
        </pc:cxnChg>
        <pc:cxnChg chg="add mod topLvl">
          <ac:chgData name="Adriano Pilla" userId="295a6937-a7fc-4de0-9457-e9668bf19364" providerId="ADAL" clId="{47B27247-A0A1-4952-9F7A-4C9294765DF5}" dt="2024-08-13T11:31:24.576" v="8785" actId="164"/>
          <ac:cxnSpMkLst>
            <pc:docMk/>
            <pc:sldMk cId="4270946244" sldId="2134960938"/>
            <ac:cxnSpMk id="10" creationId="{683FAC20-68E5-BE66-347C-CE22006E9617}"/>
          </ac:cxnSpMkLst>
        </pc:cxnChg>
        <pc:cxnChg chg="add mod topLvl">
          <ac:chgData name="Adriano Pilla" userId="295a6937-a7fc-4de0-9457-e9668bf19364" providerId="ADAL" clId="{47B27247-A0A1-4952-9F7A-4C9294765DF5}" dt="2024-08-13T11:31:24.576" v="8785" actId="164"/>
          <ac:cxnSpMkLst>
            <pc:docMk/>
            <pc:sldMk cId="4270946244" sldId="2134960938"/>
            <ac:cxnSpMk id="11" creationId="{FAF0B5B1-A016-7162-215B-9B867089EE73}"/>
          </ac:cxnSpMkLst>
        </pc:cxnChg>
        <pc:cxnChg chg="add del mod">
          <ac:chgData name="Adriano Pilla" userId="295a6937-a7fc-4de0-9457-e9668bf19364" providerId="ADAL" clId="{47B27247-A0A1-4952-9F7A-4C9294765DF5}" dt="2024-08-12T07:51:59.879" v="6141" actId="478"/>
          <ac:cxnSpMkLst>
            <pc:docMk/>
            <pc:sldMk cId="4270946244" sldId="2134960938"/>
            <ac:cxnSpMk id="12" creationId="{991DF3DE-B671-F8AD-91CF-CEE42CD9D481}"/>
          </ac:cxnSpMkLst>
        </pc:cxnChg>
        <pc:cxnChg chg="add del mod">
          <ac:chgData name="Adriano Pilla" userId="295a6937-a7fc-4de0-9457-e9668bf19364" providerId="ADAL" clId="{47B27247-A0A1-4952-9F7A-4C9294765DF5}" dt="2024-08-12T07:52:00.796" v="6142" actId="478"/>
          <ac:cxnSpMkLst>
            <pc:docMk/>
            <pc:sldMk cId="4270946244" sldId="2134960938"/>
            <ac:cxnSpMk id="13" creationId="{98C3C745-F8FC-CF6E-BEDD-F10C25D951CE}"/>
          </ac:cxnSpMkLst>
        </pc:cxnChg>
        <pc:cxnChg chg="add del mod">
          <ac:chgData name="Adriano Pilla" userId="295a6937-a7fc-4de0-9457-e9668bf19364" providerId="ADAL" clId="{47B27247-A0A1-4952-9F7A-4C9294765DF5}" dt="2024-08-12T07:58:06.120" v="6377" actId="478"/>
          <ac:cxnSpMkLst>
            <pc:docMk/>
            <pc:sldMk cId="4270946244" sldId="2134960938"/>
            <ac:cxnSpMk id="25" creationId="{31D241F0-BF02-1257-5974-13C720DA8482}"/>
          </ac:cxnSpMkLst>
        </pc:cxnChg>
        <pc:cxnChg chg="add del mod">
          <ac:chgData name="Adriano Pilla" userId="295a6937-a7fc-4de0-9457-e9668bf19364" providerId="ADAL" clId="{47B27247-A0A1-4952-9F7A-4C9294765DF5}" dt="2024-08-12T07:59:29.725" v="6528" actId="478"/>
          <ac:cxnSpMkLst>
            <pc:docMk/>
            <pc:sldMk cId="4270946244" sldId="2134960938"/>
            <ac:cxnSpMk id="34" creationId="{79380A47-E432-EEBC-BE3F-8F65325597DE}"/>
          </ac:cxnSpMkLst>
        </pc:cxnChg>
        <pc:cxnChg chg="add mod">
          <ac:chgData name="Adriano Pilla" userId="295a6937-a7fc-4de0-9457-e9668bf19364" providerId="ADAL" clId="{47B27247-A0A1-4952-9F7A-4C9294765DF5}" dt="2024-08-12T08:22:11.024" v="7040" actId="1036"/>
          <ac:cxnSpMkLst>
            <pc:docMk/>
            <pc:sldMk cId="4270946244" sldId="2134960938"/>
            <ac:cxnSpMk id="37" creationId="{D97C288E-1984-70C2-2040-A0ABFA499548}"/>
          </ac:cxnSpMkLst>
        </pc:cxnChg>
        <pc:cxnChg chg="add mod">
          <ac:chgData name="Adriano Pilla" userId="295a6937-a7fc-4de0-9457-e9668bf19364" providerId="ADAL" clId="{47B27247-A0A1-4952-9F7A-4C9294765DF5}" dt="2024-08-12T08:22:11.024" v="7040" actId="1036"/>
          <ac:cxnSpMkLst>
            <pc:docMk/>
            <pc:sldMk cId="4270946244" sldId="2134960938"/>
            <ac:cxnSpMk id="42" creationId="{43254329-EAAB-948F-24AC-855987A4C923}"/>
          </ac:cxnSpMkLst>
        </pc:cxnChg>
        <pc:cxnChg chg="add mod">
          <ac:chgData name="Adriano Pilla" userId="295a6937-a7fc-4de0-9457-e9668bf19364" providerId="ADAL" clId="{47B27247-A0A1-4952-9F7A-4C9294765DF5}" dt="2024-08-12T08:22:11.024" v="7040" actId="1036"/>
          <ac:cxnSpMkLst>
            <pc:docMk/>
            <pc:sldMk cId="4270946244" sldId="2134960938"/>
            <ac:cxnSpMk id="43" creationId="{91FB5AC4-5481-879B-C2C7-EDF305601C97}"/>
          </ac:cxnSpMkLst>
        </pc:cxnChg>
        <pc:cxnChg chg="add mod">
          <ac:chgData name="Adriano Pilla" userId="295a6937-a7fc-4de0-9457-e9668bf19364" providerId="ADAL" clId="{47B27247-A0A1-4952-9F7A-4C9294765DF5}" dt="2024-08-12T08:22:11.024" v="7040" actId="1036"/>
          <ac:cxnSpMkLst>
            <pc:docMk/>
            <pc:sldMk cId="4270946244" sldId="2134960938"/>
            <ac:cxnSpMk id="49" creationId="{5D564723-AA86-6291-A708-82B74A78F678}"/>
          </ac:cxnSpMkLst>
        </pc:cxnChg>
        <pc:cxnChg chg="add mod">
          <ac:chgData name="Adriano Pilla" userId="295a6937-a7fc-4de0-9457-e9668bf19364" providerId="ADAL" clId="{47B27247-A0A1-4952-9F7A-4C9294765DF5}" dt="2024-08-13T11:28:58.876" v="8709" actId="1037"/>
          <ac:cxnSpMkLst>
            <pc:docMk/>
            <pc:sldMk cId="4270946244" sldId="2134960938"/>
            <ac:cxnSpMk id="53" creationId="{EAF37E92-40A8-9BCF-7E78-FFC09FB5891F}"/>
          </ac:cxnSpMkLst>
        </pc:cxnChg>
        <pc:cxnChg chg="add mod">
          <ac:chgData name="Adriano Pilla" userId="295a6937-a7fc-4de0-9457-e9668bf19364" providerId="ADAL" clId="{47B27247-A0A1-4952-9F7A-4C9294765DF5}" dt="2024-08-13T11:30:04.307" v="8746" actId="14100"/>
          <ac:cxnSpMkLst>
            <pc:docMk/>
            <pc:sldMk cId="4270946244" sldId="2134960938"/>
            <ac:cxnSpMk id="56" creationId="{19965ADE-BC72-6C34-9A9A-73F81218F503}"/>
          </ac:cxnSpMkLst>
        </pc:cxnChg>
        <pc:cxnChg chg="add del mod">
          <ac:chgData name="Adriano Pilla" userId="295a6937-a7fc-4de0-9457-e9668bf19364" providerId="ADAL" clId="{47B27247-A0A1-4952-9F7A-4C9294765DF5}" dt="2024-08-12T08:22:07.992" v="7037" actId="11529"/>
          <ac:cxnSpMkLst>
            <pc:docMk/>
            <pc:sldMk cId="4270946244" sldId="2134960938"/>
            <ac:cxnSpMk id="62" creationId="{E1D82D78-011D-1E50-7192-1CFC51CEA605}"/>
          </ac:cxnSpMkLst>
        </pc:cxnChg>
        <pc:cxnChg chg="add mod">
          <ac:chgData name="Adriano Pilla" userId="295a6937-a7fc-4de0-9457-e9668bf19364" providerId="ADAL" clId="{47B27247-A0A1-4952-9F7A-4C9294765DF5}" dt="2024-08-13T11:28:46.680" v="8701" actId="1038"/>
          <ac:cxnSpMkLst>
            <pc:docMk/>
            <pc:sldMk cId="4270946244" sldId="2134960938"/>
            <ac:cxnSpMk id="82" creationId="{03F17056-B2A9-B543-9020-5231BB5BCE59}"/>
          </ac:cxnSpMkLst>
        </pc:cxnChg>
        <pc:cxnChg chg="add mod">
          <ac:chgData name="Adriano Pilla" userId="295a6937-a7fc-4de0-9457-e9668bf19364" providerId="ADAL" clId="{47B27247-A0A1-4952-9F7A-4C9294765DF5}" dt="2024-08-13T11:26:17.140" v="8617" actId="14100"/>
          <ac:cxnSpMkLst>
            <pc:docMk/>
            <pc:sldMk cId="4270946244" sldId="2134960938"/>
            <ac:cxnSpMk id="84" creationId="{0F1BC1E5-DBBF-C765-0AD0-F4C339E4D18F}"/>
          </ac:cxnSpMkLst>
        </pc:cxnChg>
        <pc:cxnChg chg="add mod">
          <ac:chgData name="Adriano Pilla" userId="295a6937-a7fc-4de0-9457-e9668bf19364" providerId="ADAL" clId="{47B27247-A0A1-4952-9F7A-4C9294765DF5}" dt="2024-08-13T11:26:19.931" v="8619" actId="1076"/>
          <ac:cxnSpMkLst>
            <pc:docMk/>
            <pc:sldMk cId="4270946244" sldId="2134960938"/>
            <ac:cxnSpMk id="87" creationId="{550B6BCE-0EB3-D640-A5D9-7A3A43EF95A1}"/>
          </ac:cxnSpMkLst>
        </pc:cxnChg>
        <pc:cxnChg chg="add mod">
          <ac:chgData name="Adriano Pilla" userId="295a6937-a7fc-4de0-9457-e9668bf19364" providerId="ADAL" clId="{47B27247-A0A1-4952-9F7A-4C9294765DF5}" dt="2024-08-13T11:26:22.693" v="8621" actId="1076"/>
          <ac:cxnSpMkLst>
            <pc:docMk/>
            <pc:sldMk cId="4270946244" sldId="2134960938"/>
            <ac:cxnSpMk id="88" creationId="{9FABECD2-A60B-4658-4146-1D83D357FA26}"/>
          </ac:cxnSpMkLst>
        </pc:cxnChg>
        <pc:cxnChg chg="add mod">
          <ac:chgData name="Adriano Pilla" userId="295a6937-a7fc-4de0-9457-e9668bf19364" providerId="ADAL" clId="{47B27247-A0A1-4952-9F7A-4C9294765DF5}" dt="2024-08-13T11:26:25.665" v="8623" actId="1076"/>
          <ac:cxnSpMkLst>
            <pc:docMk/>
            <pc:sldMk cId="4270946244" sldId="2134960938"/>
            <ac:cxnSpMk id="89" creationId="{30167911-F27D-EE0F-265B-67FB1664FA7C}"/>
          </ac:cxnSpMkLst>
        </pc:cxnChg>
        <pc:cxnChg chg="add mod">
          <ac:chgData name="Adriano Pilla" userId="295a6937-a7fc-4de0-9457-e9668bf19364" providerId="ADAL" clId="{47B27247-A0A1-4952-9F7A-4C9294765DF5}" dt="2024-08-13T11:26:31.958" v="8625" actId="1076"/>
          <ac:cxnSpMkLst>
            <pc:docMk/>
            <pc:sldMk cId="4270946244" sldId="2134960938"/>
            <ac:cxnSpMk id="90" creationId="{DC6CFFFC-F825-7C8C-D348-C0EB02C058BC}"/>
          </ac:cxnSpMkLst>
        </pc:cxnChg>
        <pc:cxnChg chg="add mod">
          <ac:chgData name="Adriano Pilla" userId="295a6937-a7fc-4de0-9457-e9668bf19364" providerId="ADAL" clId="{47B27247-A0A1-4952-9F7A-4C9294765DF5}" dt="2024-08-13T11:26:42.763" v="8628" actId="1076"/>
          <ac:cxnSpMkLst>
            <pc:docMk/>
            <pc:sldMk cId="4270946244" sldId="2134960938"/>
            <ac:cxnSpMk id="91" creationId="{99333B9D-82E1-ED93-486D-D67F3315802B}"/>
          </ac:cxnSpMkLst>
        </pc:cxnChg>
        <pc:cxnChg chg="add mod">
          <ac:chgData name="Adriano Pilla" userId="295a6937-a7fc-4de0-9457-e9668bf19364" providerId="ADAL" clId="{47B27247-A0A1-4952-9F7A-4C9294765DF5}" dt="2024-08-13T11:26:46.037" v="8630" actId="1076"/>
          <ac:cxnSpMkLst>
            <pc:docMk/>
            <pc:sldMk cId="4270946244" sldId="2134960938"/>
            <ac:cxnSpMk id="92" creationId="{8B2CAA94-B156-F5F4-1197-0C331E5A6B2A}"/>
          </ac:cxnSpMkLst>
        </pc:cxnChg>
        <pc:cxnChg chg="add mod">
          <ac:chgData name="Adriano Pilla" userId="295a6937-a7fc-4de0-9457-e9668bf19364" providerId="ADAL" clId="{47B27247-A0A1-4952-9F7A-4C9294765DF5}" dt="2024-08-13T11:26:49.074" v="8632" actId="1076"/>
          <ac:cxnSpMkLst>
            <pc:docMk/>
            <pc:sldMk cId="4270946244" sldId="2134960938"/>
            <ac:cxnSpMk id="93" creationId="{7C770524-2DEE-4728-16FE-58FF05BC0224}"/>
          </ac:cxnSpMkLst>
        </pc:cxnChg>
        <pc:cxnChg chg="add mod">
          <ac:chgData name="Adriano Pilla" userId="295a6937-a7fc-4de0-9457-e9668bf19364" providerId="ADAL" clId="{47B27247-A0A1-4952-9F7A-4C9294765DF5}" dt="2024-08-13T11:26:52.658" v="8634" actId="1076"/>
          <ac:cxnSpMkLst>
            <pc:docMk/>
            <pc:sldMk cId="4270946244" sldId="2134960938"/>
            <ac:cxnSpMk id="94" creationId="{57A01761-A572-39EC-F598-5B5305F5E60D}"/>
          </ac:cxnSpMkLst>
        </pc:cxnChg>
        <pc:cxnChg chg="add mod">
          <ac:chgData name="Adriano Pilla" userId="295a6937-a7fc-4de0-9457-e9668bf19364" providerId="ADAL" clId="{47B27247-A0A1-4952-9F7A-4C9294765DF5}" dt="2024-08-13T11:27:24.271" v="8636" actId="1076"/>
          <ac:cxnSpMkLst>
            <pc:docMk/>
            <pc:sldMk cId="4270946244" sldId="2134960938"/>
            <ac:cxnSpMk id="96" creationId="{C01EC8D5-8979-2F2C-C15E-B039DAB18462}"/>
          </ac:cxnSpMkLst>
        </pc:cxnChg>
        <pc:cxnChg chg="add mod">
          <ac:chgData name="Adriano Pilla" userId="295a6937-a7fc-4de0-9457-e9668bf19364" providerId="ADAL" clId="{47B27247-A0A1-4952-9F7A-4C9294765DF5}" dt="2024-08-13T11:37:35.009" v="9145" actId="208"/>
          <ac:cxnSpMkLst>
            <pc:docMk/>
            <pc:sldMk cId="4270946244" sldId="2134960938"/>
            <ac:cxnSpMk id="111" creationId="{096ED1B9-4241-BEDB-1D28-FE94A0824DDD}"/>
          </ac:cxnSpMkLst>
        </pc:cxnChg>
      </pc:sldChg>
      <pc:sldChg chg="new del">
        <pc:chgData name="Adriano Pilla" userId="295a6937-a7fc-4de0-9457-e9668bf19364" providerId="ADAL" clId="{47B27247-A0A1-4952-9F7A-4C9294765DF5}" dt="2024-08-13T07:29:00.823" v="8344" actId="680"/>
        <pc:sldMkLst>
          <pc:docMk/>
          <pc:sldMk cId="1723071226" sldId="2134960939"/>
        </pc:sldMkLst>
      </pc:sldChg>
      <pc:sldChg chg="addSp delSp modSp add mod ord delAnim modAnim">
        <pc:chgData name="Adriano Pilla" userId="295a6937-a7fc-4de0-9457-e9668bf19364" providerId="ADAL" clId="{47B27247-A0A1-4952-9F7A-4C9294765DF5}" dt="2024-08-20T14:50:47.666" v="15263"/>
        <pc:sldMkLst>
          <pc:docMk/>
          <pc:sldMk cId="3282645486" sldId="2134960939"/>
        </pc:sldMkLst>
        <pc:spChg chg="del mod">
          <ac:chgData name="Adriano Pilla" userId="295a6937-a7fc-4de0-9457-e9668bf19364" providerId="ADAL" clId="{47B27247-A0A1-4952-9F7A-4C9294765DF5}" dt="2024-08-20T11:39:34.546" v="10016" actId="478"/>
          <ac:spMkLst>
            <pc:docMk/>
            <pc:sldMk cId="3282645486" sldId="2134960939"/>
            <ac:spMk id="2" creationId="{F4A52B02-8C6B-BFCE-8F40-FF0BA2D854CB}"/>
          </ac:spMkLst>
        </pc:spChg>
        <pc:spChg chg="add del mod">
          <ac:chgData name="Adriano Pilla" userId="295a6937-a7fc-4de0-9457-e9668bf19364" providerId="ADAL" clId="{47B27247-A0A1-4952-9F7A-4C9294765DF5}" dt="2024-08-20T11:37:30.637" v="9893" actId="478"/>
          <ac:spMkLst>
            <pc:docMk/>
            <pc:sldMk cId="3282645486" sldId="2134960939"/>
            <ac:spMk id="3" creationId="{F2F11E27-C348-CF17-F2C3-3DE37BD71084}"/>
          </ac:spMkLst>
        </pc:spChg>
        <pc:spChg chg="mod">
          <ac:chgData name="Adriano Pilla" userId="295a6937-a7fc-4de0-9457-e9668bf19364" providerId="ADAL" clId="{47B27247-A0A1-4952-9F7A-4C9294765DF5}" dt="2024-08-20T11:57:33.524" v="10618" actId="20577"/>
          <ac:spMkLst>
            <pc:docMk/>
            <pc:sldMk cId="3282645486" sldId="2134960939"/>
            <ac:spMk id="21" creationId="{BF9BD482-E800-E871-7EFD-50575B77BC2A}"/>
          </ac:spMkLst>
        </pc:spChg>
        <pc:graphicFrameChg chg="add mod">
          <ac:chgData name="Adriano Pilla" userId="295a6937-a7fc-4de0-9457-e9668bf19364" providerId="ADAL" clId="{47B27247-A0A1-4952-9F7A-4C9294765DF5}" dt="2024-08-20T11:37:35.333" v="9894"/>
          <ac:graphicFrameMkLst>
            <pc:docMk/>
            <pc:sldMk cId="3282645486" sldId="2134960939"/>
            <ac:graphicFrameMk id="4" creationId="{83222755-9B0D-123E-92C7-ECCB2BEAF050}"/>
          </ac:graphicFrameMkLst>
        </pc:graphicFrameChg>
        <pc:graphicFrameChg chg="add mod modGraphic">
          <ac:chgData name="Adriano Pilla" userId="295a6937-a7fc-4de0-9457-e9668bf19364" providerId="ADAL" clId="{47B27247-A0A1-4952-9F7A-4C9294765DF5}" dt="2024-08-20T11:47:55.637" v="10506" actId="20577"/>
          <ac:graphicFrameMkLst>
            <pc:docMk/>
            <pc:sldMk cId="3282645486" sldId="2134960939"/>
            <ac:graphicFrameMk id="5" creationId="{8C8FF266-B9D7-690E-81C6-3859217C3808}"/>
          </ac:graphicFrameMkLst>
        </pc:graphicFrameChg>
      </pc:sldChg>
      <pc:sldChg chg="addSp delSp modSp add mod ord">
        <pc:chgData name="Adriano Pilla" userId="295a6937-a7fc-4de0-9457-e9668bf19364" providerId="ADAL" clId="{47B27247-A0A1-4952-9F7A-4C9294765DF5}" dt="2024-08-21T09:35:38.769" v="17751" actId="1076"/>
        <pc:sldMkLst>
          <pc:docMk/>
          <pc:sldMk cId="3631735884" sldId="2134960940"/>
        </pc:sldMkLst>
        <pc:spChg chg="mod">
          <ac:chgData name="Adriano Pilla" userId="295a6937-a7fc-4de0-9457-e9668bf19364" providerId="ADAL" clId="{47B27247-A0A1-4952-9F7A-4C9294765DF5}" dt="2024-08-21T09:27:49.909" v="17269" actId="20577"/>
          <ac:spMkLst>
            <pc:docMk/>
            <pc:sldMk cId="3631735884" sldId="2134960940"/>
            <ac:spMk id="2" creationId="{38C9642D-BFD2-34E5-03CF-4AD87CE6D9FC}"/>
          </ac:spMkLst>
        </pc:spChg>
        <pc:spChg chg="mod">
          <ac:chgData name="Adriano Pilla" userId="295a6937-a7fc-4de0-9457-e9668bf19364" providerId="ADAL" clId="{47B27247-A0A1-4952-9F7A-4C9294765DF5}" dt="2024-08-21T09:27:55.807" v="17274" actId="20577"/>
          <ac:spMkLst>
            <pc:docMk/>
            <pc:sldMk cId="3631735884" sldId="2134960940"/>
            <ac:spMk id="3" creationId="{AF5CF540-D4AE-FC7F-B80F-C4E830ACBBC2}"/>
          </ac:spMkLst>
        </pc:spChg>
        <pc:spChg chg="add del mod">
          <ac:chgData name="Adriano Pilla" userId="295a6937-a7fc-4de0-9457-e9668bf19364" providerId="ADAL" clId="{47B27247-A0A1-4952-9F7A-4C9294765DF5}" dt="2024-08-20T11:24:29.801" v="9431" actId="478"/>
          <ac:spMkLst>
            <pc:docMk/>
            <pc:sldMk cId="3631735884" sldId="2134960940"/>
            <ac:spMk id="4" creationId="{8D6E5390-6464-7CE4-BEC6-601A3DB0CB09}"/>
          </ac:spMkLst>
        </pc:spChg>
        <pc:spChg chg="mod">
          <ac:chgData name="Adriano Pilla" userId="295a6937-a7fc-4de0-9457-e9668bf19364" providerId="ADAL" clId="{47B27247-A0A1-4952-9F7A-4C9294765DF5}" dt="2024-08-21T09:18:28.090" v="16587" actId="1036"/>
          <ac:spMkLst>
            <pc:docMk/>
            <pc:sldMk cId="3631735884" sldId="2134960940"/>
            <ac:spMk id="5" creationId="{44DCD4B7-E0F8-34EE-C8C6-9E1B494063DF}"/>
          </ac:spMkLst>
        </pc:spChg>
        <pc:spChg chg="mod">
          <ac:chgData name="Adriano Pilla" userId="295a6937-a7fc-4de0-9457-e9668bf19364" providerId="ADAL" clId="{47B27247-A0A1-4952-9F7A-4C9294765DF5}" dt="2024-08-21T09:18:28.090" v="16587" actId="1036"/>
          <ac:spMkLst>
            <pc:docMk/>
            <pc:sldMk cId="3631735884" sldId="2134960940"/>
            <ac:spMk id="7" creationId="{4657D130-62CE-03D9-00E2-53737AB220F2}"/>
          </ac:spMkLst>
        </pc:spChg>
        <pc:spChg chg="mod">
          <ac:chgData name="Adriano Pilla" userId="295a6937-a7fc-4de0-9457-e9668bf19364" providerId="ADAL" clId="{47B27247-A0A1-4952-9F7A-4C9294765DF5}" dt="2024-08-21T09:18:28.090" v="16587" actId="1036"/>
          <ac:spMkLst>
            <pc:docMk/>
            <pc:sldMk cId="3631735884" sldId="2134960940"/>
            <ac:spMk id="8" creationId="{74046C85-D4FF-831A-9F35-4A830420EE95}"/>
          </ac:spMkLst>
        </pc:spChg>
        <pc:spChg chg="add mod">
          <ac:chgData name="Adriano Pilla" userId="295a6937-a7fc-4de0-9457-e9668bf19364" providerId="ADAL" clId="{47B27247-A0A1-4952-9F7A-4C9294765DF5}" dt="2024-08-21T09:18:23.150" v="16563"/>
          <ac:spMkLst>
            <pc:docMk/>
            <pc:sldMk cId="3631735884" sldId="2134960940"/>
            <ac:spMk id="10" creationId="{1349AFBC-E576-1E9F-BB59-AA9AEA5AD0EC}"/>
          </ac:spMkLst>
        </pc:spChg>
        <pc:spChg chg="add mod">
          <ac:chgData name="Adriano Pilla" userId="295a6937-a7fc-4de0-9457-e9668bf19364" providerId="ADAL" clId="{47B27247-A0A1-4952-9F7A-4C9294765DF5}" dt="2024-08-21T09:34:52.394" v="17741" actId="20577"/>
          <ac:spMkLst>
            <pc:docMk/>
            <pc:sldMk cId="3631735884" sldId="2134960940"/>
            <ac:spMk id="11" creationId="{0067C909-43E4-F972-E7E0-E1FE559F13A5}"/>
          </ac:spMkLst>
        </pc:spChg>
        <pc:spChg chg="mod">
          <ac:chgData name="Adriano Pilla" userId="295a6937-a7fc-4de0-9457-e9668bf19364" providerId="ADAL" clId="{47B27247-A0A1-4952-9F7A-4C9294765DF5}" dt="2024-08-21T09:18:28.090" v="16587" actId="1036"/>
          <ac:spMkLst>
            <pc:docMk/>
            <pc:sldMk cId="3631735884" sldId="2134960940"/>
            <ac:spMk id="17" creationId="{40164E71-6C74-D953-9E21-416A8D523E12}"/>
          </ac:spMkLst>
        </pc:spChg>
        <pc:spChg chg="del">
          <ac:chgData name="Adriano Pilla" userId="295a6937-a7fc-4de0-9457-e9668bf19364" providerId="ADAL" clId="{47B27247-A0A1-4952-9F7A-4C9294765DF5}" dt="2024-08-21T09:18:34.969" v="16590" actId="478"/>
          <ac:spMkLst>
            <pc:docMk/>
            <pc:sldMk cId="3631735884" sldId="2134960940"/>
            <ac:spMk id="20" creationId="{6039A66F-517E-61C4-2D12-C370480AED33}"/>
          </ac:spMkLst>
        </pc:spChg>
        <pc:spChg chg="mod">
          <ac:chgData name="Adriano Pilla" userId="295a6937-a7fc-4de0-9457-e9668bf19364" providerId="ADAL" clId="{47B27247-A0A1-4952-9F7A-4C9294765DF5}" dt="2024-08-21T09:18:28.090" v="16587" actId="1036"/>
          <ac:spMkLst>
            <pc:docMk/>
            <pc:sldMk cId="3631735884" sldId="2134960940"/>
            <ac:spMk id="60" creationId="{9137D3FB-D9C2-B272-7A2D-350C87C5106A}"/>
          </ac:spMkLst>
        </pc:spChg>
        <pc:spChg chg="mod">
          <ac:chgData name="Adriano Pilla" userId="295a6937-a7fc-4de0-9457-e9668bf19364" providerId="ADAL" clId="{47B27247-A0A1-4952-9F7A-4C9294765DF5}" dt="2024-08-21T09:18:28.090" v="16587" actId="1036"/>
          <ac:spMkLst>
            <pc:docMk/>
            <pc:sldMk cId="3631735884" sldId="2134960940"/>
            <ac:spMk id="61" creationId="{0FB8D826-AE8A-BC66-EC5F-4CFD5B07AB57}"/>
          </ac:spMkLst>
        </pc:spChg>
        <pc:spChg chg="mod">
          <ac:chgData name="Adriano Pilla" userId="295a6937-a7fc-4de0-9457-e9668bf19364" providerId="ADAL" clId="{47B27247-A0A1-4952-9F7A-4C9294765DF5}" dt="2024-08-21T09:18:28.090" v="16587" actId="1036"/>
          <ac:spMkLst>
            <pc:docMk/>
            <pc:sldMk cId="3631735884" sldId="2134960940"/>
            <ac:spMk id="64" creationId="{27C39EDC-B099-A643-5E2D-08E97AF13E56}"/>
          </ac:spMkLst>
        </pc:spChg>
        <pc:spChg chg="mod">
          <ac:chgData name="Adriano Pilla" userId="295a6937-a7fc-4de0-9457-e9668bf19364" providerId="ADAL" clId="{47B27247-A0A1-4952-9F7A-4C9294765DF5}" dt="2024-08-21T09:18:28.090" v="16587" actId="1036"/>
          <ac:spMkLst>
            <pc:docMk/>
            <pc:sldMk cId="3631735884" sldId="2134960940"/>
            <ac:spMk id="67" creationId="{BC998B82-C158-1A79-65F4-B6D77A648D0A}"/>
          </ac:spMkLst>
        </pc:spChg>
        <pc:spChg chg="mod">
          <ac:chgData name="Adriano Pilla" userId="295a6937-a7fc-4de0-9457-e9668bf19364" providerId="ADAL" clId="{47B27247-A0A1-4952-9F7A-4C9294765DF5}" dt="2024-08-21T09:18:28.090" v="16587" actId="1036"/>
          <ac:spMkLst>
            <pc:docMk/>
            <pc:sldMk cId="3631735884" sldId="2134960940"/>
            <ac:spMk id="70" creationId="{5AE8C66C-081A-4AFD-451B-ACAB8BFB7388}"/>
          </ac:spMkLst>
        </pc:spChg>
        <pc:spChg chg="mod">
          <ac:chgData name="Adriano Pilla" userId="295a6937-a7fc-4de0-9457-e9668bf19364" providerId="ADAL" clId="{47B27247-A0A1-4952-9F7A-4C9294765DF5}" dt="2024-08-21T09:18:28.090" v="16587" actId="1036"/>
          <ac:spMkLst>
            <pc:docMk/>
            <pc:sldMk cId="3631735884" sldId="2134960940"/>
            <ac:spMk id="71" creationId="{8AAC59F9-5D07-0031-844A-3034DFFE0711}"/>
          </ac:spMkLst>
        </pc:spChg>
        <pc:spChg chg="mod">
          <ac:chgData name="Adriano Pilla" userId="295a6937-a7fc-4de0-9457-e9668bf19364" providerId="ADAL" clId="{47B27247-A0A1-4952-9F7A-4C9294765DF5}" dt="2024-08-21T09:18:28.090" v="16587" actId="1036"/>
          <ac:spMkLst>
            <pc:docMk/>
            <pc:sldMk cId="3631735884" sldId="2134960940"/>
            <ac:spMk id="72" creationId="{B3EA30C8-CCC6-2C50-09DF-F7E4D836B8D2}"/>
          </ac:spMkLst>
        </pc:spChg>
        <pc:spChg chg="mod">
          <ac:chgData name="Adriano Pilla" userId="295a6937-a7fc-4de0-9457-e9668bf19364" providerId="ADAL" clId="{47B27247-A0A1-4952-9F7A-4C9294765DF5}" dt="2024-08-21T09:18:28.090" v="16587" actId="1036"/>
          <ac:spMkLst>
            <pc:docMk/>
            <pc:sldMk cId="3631735884" sldId="2134960940"/>
            <ac:spMk id="73" creationId="{835211D9-95D6-F89D-73CC-70EBF5790796}"/>
          </ac:spMkLst>
        </pc:spChg>
        <pc:spChg chg="mod">
          <ac:chgData name="Adriano Pilla" userId="295a6937-a7fc-4de0-9457-e9668bf19364" providerId="ADAL" clId="{47B27247-A0A1-4952-9F7A-4C9294765DF5}" dt="2024-08-21T09:18:28.090" v="16587" actId="1036"/>
          <ac:spMkLst>
            <pc:docMk/>
            <pc:sldMk cId="3631735884" sldId="2134960940"/>
            <ac:spMk id="75" creationId="{3158F2EC-A2D6-A969-CD28-52C9267BD934}"/>
          </ac:spMkLst>
        </pc:spChg>
        <pc:picChg chg="mod">
          <ac:chgData name="Adriano Pilla" userId="295a6937-a7fc-4de0-9457-e9668bf19364" providerId="ADAL" clId="{47B27247-A0A1-4952-9F7A-4C9294765DF5}" dt="2024-08-21T09:35:38.769" v="17751" actId="1076"/>
          <ac:picMkLst>
            <pc:docMk/>
            <pc:sldMk cId="3631735884" sldId="2134960940"/>
            <ac:picMk id="9" creationId="{B217172E-C86A-6D80-D76E-202626CC37C7}"/>
          </ac:picMkLst>
        </pc:picChg>
        <pc:picChg chg="mod">
          <ac:chgData name="Adriano Pilla" userId="295a6937-a7fc-4de0-9457-e9668bf19364" providerId="ADAL" clId="{47B27247-A0A1-4952-9F7A-4C9294765DF5}" dt="2024-08-21T09:18:28.090" v="16587" actId="1036"/>
          <ac:picMkLst>
            <pc:docMk/>
            <pc:sldMk cId="3631735884" sldId="2134960940"/>
            <ac:picMk id="59" creationId="{08F2619D-A04A-D291-E63C-F2DCE1EEA03E}"/>
          </ac:picMkLst>
        </pc:picChg>
        <pc:picChg chg="mod">
          <ac:chgData name="Adriano Pilla" userId="295a6937-a7fc-4de0-9457-e9668bf19364" providerId="ADAL" clId="{47B27247-A0A1-4952-9F7A-4C9294765DF5}" dt="2024-08-21T09:18:28.090" v="16587" actId="1036"/>
          <ac:picMkLst>
            <pc:docMk/>
            <pc:sldMk cId="3631735884" sldId="2134960940"/>
            <ac:picMk id="68" creationId="{8ECF9E9E-DD81-E2BB-FF85-54575A64AB7D}"/>
          </ac:picMkLst>
        </pc:picChg>
        <pc:picChg chg="mod">
          <ac:chgData name="Adriano Pilla" userId="295a6937-a7fc-4de0-9457-e9668bf19364" providerId="ADAL" clId="{47B27247-A0A1-4952-9F7A-4C9294765DF5}" dt="2024-08-21T09:18:28.090" v="16587" actId="1036"/>
          <ac:picMkLst>
            <pc:docMk/>
            <pc:sldMk cId="3631735884" sldId="2134960940"/>
            <ac:picMk id="80" creationId="{1BD986C1-9124-3C7E-E902-A61B0D2FCE11}"/>
          </ac:picMkLst>
        </pc:picChg>
      </pc:sldChg>
      <pc:sldChg chg="addSp delSp modSp add mod delAnim">
        <pc:chgData name="Adriano Pilla" userId="295a6937-a7fc-4de0-9457-e9668bf19364" providerId="ADAL" clId="{47B27247-A0A1-4952-9F7A-4C9294765DF5}" dt="2024-08-20T15:13:27.092" v="15847" actId="14100"/>
        <pc:sldMkLst>
          <pc:docMk/>
          <pc:sldMk cId="853852707" sldId="2134960941"/>
        </pc:sldMkLst>
        <pc:spChg chg="del">
          <ac:chgData name="Adriano Pilla" userId="295a6937-a7fc-4de0-9457-e9668bf19364" providerId="ADAL" clId="{47B27247-A0A1-4952-9F7A-4C9294765DF5}" dt="2024-08-20T11:52:15.153" v="10522" actId="478"/>
          <ac:spMkLst>
            <pc:docMk/>
            <pc:sldMk cId="853852707" sldId="2134960941"/>
            <ac:spMk id="2" creationId="{F4A52B02-8C6B-BFCE-8F40-FF0BA2D854CB}"/>
          </ac:spMkLst>
        </pc:spChg>
        <pc:spChg chg="add del mod">
          <ac:chgData name="Adriano Pilla" userId="295a6937-a7fc-4de0-9457-e9668bf19364" providerId="ADAL" clId="{47B27247-A0A1-4952-9F7A-4C9294765DF5}" dt="2024-08-20T11:52:58.388" v="10534" actId="478"/>
          <ac:spMkLst>
            <pc:docMk/>
            <pc:sldMk cId="853852707" sldId="2134960941"/>
            <ac:spMk id="3" creationId="{58FBAB1D-B12C-0A61-F41F-4CC492851921}"/>
          </ac:spMkLst>
        </pc:spChg>
        <pc:spChg chg="add del mod">
          <ac:chgData name="Adriano Pilla" userId="295a6937-a7fc-4de0-9457-e9668bf19364" providerId="ADAL" clId="{47B27247-A0A1-4952-9F7A-4C9294765DF5}" dt="2024-08-20T11:52:59.887" v="10535" actId="478"/>
          <ac:spMkLst>
            <pc:docMk/>
            <pc:sldMk cId="853852707" sldId="2134960941"/>
            <ac:spMk id="4" creationId="{9186033D-396D-2774-D000-50B21A955A69}"/>
          </ac:spMkLst>
        </pc:spChg>
        <pc:spChg chg="add mod">
          <ac:chgData name="Adriano Pilla" userId="295a6937-a7fc-4de0-9457-e9668bf19364" providerId="ADAL" clId="{47B27247-A0A1-4952-9F7A-4C9294765DF5}" dt="2024-08-20T11:58:56.034" v="10662" actId="164"/>
          <ac:spMkLst>
            <pc:docMk/>
            <pc:sldMk cId="853852707" sldId="2134960941"/>
            <ac:spMk id="8" creationId="{7EA46F4C-D259-6F5B-8F63-216D5B499028}"/>
          </ac:spMkLst>
        </pc:spChg>
        <pc:spChg chg="add mod topLvl">
          <ac:chgData name="Adriano Pilla" userId="295a6937-a7fc-4de0-9457-e9668bf19364" providerId="ADAL" clId="{47B27247-A0A1-4952-9F7A-4C9294765DF5}" dt="2024-08-20T12:56:12.430" v="12185" actId="1037"/>
          <ac:spMkLst>
            <pc:docMk/>
            <pc:sldMk cId="853852707" sldId="2134960941"/>
            <ac:spMk id="12" creationId="{B429448F-48F0-A2A1-F36C-2BC1E0B45B7F}"/>
          </ac:spMkLst>
        </pc:spChg>
        <pc:spChg chg="add mod topLvl">
          <ac:chgData name="Adriano Pilla" userId="295a6937-a7fc-4de0-9457-e9668bf19364" providerId="ADAL" clId="{47B27247-A0A1-4952-9F7A-4C9294765DF5}" dt="2024-08-20T12:56:12.430" v="12185" actId="1037"/>
          <ac:spMkLst>
            <pc:docMk/>
            <pc:sldMk cId="853852707" sldId="2134960941"/>
            <ac:spMk id="14" creationId="{94896326-44A6-139C-7D16-C624BC539E4E}"/>
          </ac:spMkLst>
        </pc:spChg>
        <pc:spChg chg="add mod topLvl">
          <ac:chgData name="Adriano Pilla" userId="295a6937-a7fc-4de0-9457-e9668bf19364" providerId="ADAL" clId="{47B27247-A0A1-4952-9F7A-4C9294765DF5}" dt="2024-08-20T14:48:30.726" v="15209" actId="20577"/>
          <ac:spMkLst>
            <pc:docMk/>
            <pc:sldMk cId="853852707" sldId="2134960941"/>
            <ac:spMk id="15" creationId="{264EBD4A-3A7B-8A96-BBA7-CD1945FD1106}"/>
          </ac:spMkLst>
        </pc:spChg>
        <pc:spChg chg="add mod topLvl">
          <ac:chgData name="Adriano Pilla" userId="295a6937-a7fc-4de0-9457-e9668bf19364" providerId="ADAL" clId="{47B27247-A0A1-4952-9F7A-4C9294765DF5}" dt="2024-08-20T12:56:12.430" v="12185" actId="1037"/>
          <ac:spMkLst>
            <pc:docMk/>
            <pc:sldMk cId="853852707" sldId="2134960941"/>
            <ac:spMk id="16" creationId="{BB2C615B-C070-5B40-C612-C6B4557D1616}"/>
          </ac:spMkLst>
        </pc:spChg>
        <pc:spChg chg="add mod">
          <ac:chgData name="Adriano Pilla" userId="295a6937-a7fc-4de0-9457-e9668bf19364" providerId="ADAL" clId="{47B27247-A0A1-4952-9F7A-4C9294765DF5}" dt="2024-08-20T12:56:12.430" v="12185" actId="1037"/>
          <ac:spMkLst>
            <pc:docMk/>
            <pc:sldMk cId="853852707" sldId="2134960941"/>
            <ac:spMk id="17" creationId="{8D4F69D3-30F4-E88C-D077-0B12D5F1C195}"/>
          </ac:spMkLst>
        </pc:spChg>
        <pc:spChg chg="mod topLvl">
          <ac:chgData name="Adriano Pilla" userId="295a6937-a7fc-4de0-9457-e9668bf19364" providerId="ADAL" clId="{47B27247-A0A1-4952-9F7A-4C9294765DF5}" dt="2024-08-20T15:10:46.897" v="15727" actId="1076"/>
          <ac:spMkLst>
            <pc:docMk/>
            <pc:sldMk cId="853852707" sldId="2134960941"/>
            <ac:spMk id="20" creationId="{207401C6-3409-12D9-E842-2DE20C6A552C}"/>
          </ac:spMkLst>
        </pc:spChg>
        <pc:spChg chg="mod">
          <ac:chgData name="Adriano Pilla" userId="295a6937-a7fc-4de0-9457-e9668bf19364" providerId="ADAL" clId="{47B27247-A0A1-4952-9F7A-4C9294765DF5}" dt="2024-08-20T12:56:18.614" v="12205" actId="20577"/>
          <ac:spMkLst>
            <pc:docMk/>
            <pc:sldMk cId="853852707" sldId="2134960941"/>
            <ac:spMk id="21" creationId="{BF9BD482-E800-E871-7EFD-50575B77BC2A}"/>
          </ac:spMkLst>
        </pc:spChg>
        <pc:spChg chg="add mod topLvl">
          <ac:chgData name="Adriano Pilla" userId="295a6937-a7fc-4de0-9457-e9668bf19364" providerId="ADAL" clId="{47B27247-A0A1-4952-9F7A-4C9294765DF5}" dt="2024-08-20T12:56:12.430" v="12185" actId="1037"/>
          <ac:spMkLst>
            <pc:docMk/>
            <pc:sldMk cId="853852707" sldId="2134960941"/>
            <ac:spMk id="24" creationId="{4E0BB0C9-99F8-CB26-DEB1-7D97EDCC9ED8}"/>
          </ac:spMkLst>
        </pc:spChg>
        <pc:spChg chg="add del mod">
          <ac:chgData name="Adriano Pilla" userId="295a6937-a7fc-4de0-9457-e9668bf19364" providerId="ADAL" clId="{47B27247-A0A1-4952-9F7A-4C9294765DF5}" dt="2024-08-20T12:45:22.642" v="11124" actId="478"/>
          <ac:spMkLst>
            <pc:docMk/>
            <pc:sldMk cId="853852707" sldId="2134960941"/>
            <ac:spMk id="25" creationId="{867CFFD9-822B-D1A7-8A54-82980BDAFA84}"/>
          </ac:spMkLst>
        </pc:spChg>
        <pc:spChg chg="add del mod">
          <ac:chgData name="Adriano Pilla" userId="295a6937-a7fc-4de0-9457-e9668bf19364" providerId="ADAL" clId="{47B27247-A0A1-4952-9F7A-4C9294765DF5}" dt="2024-08-20T12:45:22.642" v="11124" actId="478"/>
          <ac:spMkLst>
            <pc:docMk/>
            <pc:sldMk cId="853852707" sldId="2134960941"/>
            <ac:spMk id="26" creationId="{A8380B14-BE77-4002-A05B-C51F411AB842}"/>
          </ac:spMkLst>
        </pc:spChg>
        <pc:spChg chg="add del mod">
          <ac:chgData name="Adriano Pilla" userId="295a6937-a7fc-4de0-9457-e9668bf19364" providerId="ADAL" clId="{47B27247-A0A1-4952-9F7A-4C9294765DF5}" dt="2024-08-20T12:45:22.642" v="11124" actId="478"/>
          <ac:spMkLst>
            <pc:docMk/>
            <pc:sldMk cId="853852707" sldId="2134960941"/>
            <ac:spMk id="27" creationId="{F5210C4D-5059-3FA6-06DC-40D8C4142588}"/>
          </ac:spMkLst>
        </pc:spChg>
        <pc:spChg chg="add mod topLvl">
          <ac:chgData name="Adriano Pilla" userId="295a6937-a7fc-4de0-9457-e9668bf19364" providerId="ADAL" clId="{47B27247-A0A1-4952-9F7A-4C9294765DF5}" dt="2024-08-20T12:56:12.430" v="12185" actId="1037"/>
          <ac:spMkLst>
            <pc:docMk/>
            <pc:sldMk cId="853852707" sldId="2134960941"/>
            <ac:spMk id="29" creationId="{B285047E-7F3C-C18B-B777-08C898930AD5}"/>
          </ac:spMkLst>
        </pc:spChg>
        <pc:spChg chg="add mod topLvl">
          <ac:chgData name="Adriano Pilla" userId="295a6937-a7fc-4de0-9457-e9668bf19364" providerId="ADAL" clId="{47B27247-A0A1-4952-9F7A-4C9294765DF5}" dt="2024-08-20T13:03:11.911" v="12726" actId="20577"/>
          <ac:spMkLst>
            <pc:docMk/>
            <pc:sldMk cId="853852707" sldId="2134960941"/>
            <ac:spMk id="30" creationId="{80255506-358D-D8B4-89FE-D59DB8284556}"/>
          </ac:spMkLst>
        </pc:spChg>
        <pc:spChg chg="add mod topLvl">
          <ac:chgData name="Adriano Pilla" userId="295a6937-a7fc-4de0-9457-e9668bf19364" providerId="ADAL" clId="{47B27247-A0A1-4952-9F7A-4C9294765DF5}" dt="2024-08-20T13:03:05.183" v="12720" actId="465"/>
          <ac:spMkLst>
            <pc:docMk/>
            <pc:sldMk cId="853852707" sldId="2134960941"/>
            <ac:spMk id="31" creationId="{7D8DA833-6842-36AB-7200-6F636D099FB2}"/>
          </ac:spMkLst>
        </pc:spChg>
        <pc:spChg chg="add mod topLvl">
          <ac:chgData name="Adriano Pilla" userId="295a6937-a7fc-4de0-9457-e9668bf19364" providerId="ADAL" clId="{47B27247-A0A1-4952-9F7A-4C9294765DF5}" dt="2024-08-20T13:03:05.183" v="12720" actId="465"/>
          <ac:spMkLst>
            <pc:docMk/>
            <pc:sldMk cId="853852707" sldId="2134960941"/>
            <ac:spMk id="32" creationId="{C9234D01-A5A7-B093-E924-D3E1A770123C}"/>
          </ac:spMkLst>
        </pc:spChg>
        <pc:spChg chg="add mod topLvl">
          <ac:chgData name="Adriano Pilla" userId="295a6937-a7fc-4de0-9457-e9668bf19364" providerId="ADAL" clId="{47B27247-A0A1-4952-9F7A-4C9294765DF5}" dt="2024-08-20T13:03:02.406" v="12719" actId="555"/>
          <ac:spMkLst>
            <pc:docMk/>
            <pc:sldMk cId="853852707" sldId="2134960941"/>
            <ac:spMk id="33" creationId="{34A8C8E8-943D-1098-5C74-892972FF5C20}"/>
          </ac:spMkLst>
        </pc:spChg>
        <pc:spChg chg="add mod">
          <ac:chgData name="Adriano Pilla" userId="295a6937-a7fc-4de0-9457-e9668bf19364" providerId="ADAL" clId="{47B27247-A0A1-4952-9F7A-4C9294765DF5}" dt="2024-08-20T12:56:12.430" v="12185" actId="1037"/>
          <ac:spMkLst>
            <pc:docMk/>
            <pc:sldMk cId="853852707" sldId="2134960941"/>
            <ac:spMk id="36" creationId="{1532EBB6-ECD8-EAEF-5954-FF8ACE5F7B5F}"/>
          </ac:spMkLst>
        </pc:spChg>
        <pc:spChg chg="add mod">
          <ac:chgData name="Adriano Pilla" userId="295a6937-a7fc-4de0-9457-e9668bf19364" providerId="ADAL" clId="{47B27247-A0A1-4952-9F7A-4C9294765DF5}" dt="2024-08-20T15:11:07.342" v="15734" actId="1076"/>
          <ac:spMkLst>
            <pc:docMk/>
            <pc:sldMk cId="853852707" sldId="2134960941"/>
            <ac:spMk id="37" creationId="{7B03FDC7-A99F-EFD9-AA8E-EC6EFD96C996}"/>
          </ac:spMkLst>
        </pc:spChg>
        <pc:spChg chg="add mod">
          <ac:chgData name="Adriano Pilla" userId="295a6937-a7fc-4de0-9457-e9668bf19364" providerId="ADAL" clId="{47B27247-A0A1-4952-9F7A-4C9294765DF5}" dt="2024-08-20T12:56:12.430" v="12185" actId="1037"/>
          <ac:spMkLst>
            <pc:docMk/>
            <pc:sldMk cId="853852707" sldId="2134960941"/>
            <ac:spMk id="38" creationId="{DD522272-3204-771E-0CAC-5D596C46B118}"/>
          </ac:spMkLst>
        </pc:spChg>
        <pc:spChg chg="add mod">
          <ac:chgData name="Adriano Pilla" userId="295a6937-a7fc-4de0-9457-e9668bf19364" providerId="ADAL" clId="{47B27247-A0A1-4952-9F7A-4C9294765DF5}" dt="2024-08-20T13:04:26.851" v="12849" actId="113"/>
          <ac:spMkLst>
            <pc:docMk/>
            <pc:sldMk cId="853852707" sldId="2134960941"/>
            <ac:spMk id="39" creationId="{FF2C6DAF-4E57-FAC8-CD9D-6E09BB859C4D}"/>
          </ac:spMkLst>
        </pc:spChg>
        <pc:spChg chg="add mod">
          <ac:chgData name="Adriano Pilla" userId="295a6937-a7fc-4de0-9457-e9668bf19364" providerId="ADAL" clId="{47B27247-A0A1-4952-9F7A-4C9294765DF5}" dt="2024-08-20T13:03:07.772" v="12721" actId="465"/>
          <ac:spMkLst>
            <pc:docMk/>
            <pc:sldMk cId="853852707" sldId="2134960941"/>
            <ac:spMk id="40" creationId="{05DC5EA3-CE8F-5A02-3673-69EA29BDBF1C}"/>
          </ac:spMkLst>
        </pc:spChg>
        <pc:spChg chg="add mod">
          <ac:chgData name="Adriano Pilla" userId="295a6937-a7fc-4de0-9457-e9668bf19364" providerId="ADAL" clId="{47B27247-A0A1-4952-9F7A-4C9294765DF5}" dt="2024-08-20T13:07:08.931" v="13038" actId="20577"/>
          <ac:spMkLst>
            <pc:docMk/>
            <pc:sldMk cId="853852707" sldId="2134960941"/>
            <ac:spMk id="42" creationId="{92A91850-08FA-A960-F324-F50B72A311E7}"/>
          </ac:spMkLst>
        </pc:spChg>
        <pc:spChg chg="add mod">
          <ac:chgData name="Adriano Pilla" userId="295a6937-a7fc-4de0-9457-e9668bf19364" providerId="ADAL" clId="{47B27247-A0A1-4952-9F7A-4C9294765DF5}" dt="2024-08-20T13:00:06.381" v="12580" actId="11530"/>
          <ac:spMkLst>
            <pc:docMk/>
            <pc:sldMk cId="853852707" sldId="2134960941"/>
            <ac:spMk id="43" creationId="{88F41DE4-3507-6A91-7D33-38464F9D8CBF}"/>
          </ac:spMkLst>
        </pc:spChg>
        <pc:spChg chg="add mod">
          <ac:chgData name="Adriano Pilla" userId="295a6937-a7fc-4de0-9457-e9668bf19364" providerId="ADAL" clId="{47B27247-A0A1-4952-9F7A-4C9294765DF5}" dt="2024-08-20T12:56:12.430" v="12185" actId="1037"/>
          <ac:spMkLst>
            <pc:docMk/>
            <pc:sldMk cId="853852707" sldId="2134960941"/>
            <ac:spMk id="44" creationId="{69F31F02-307F-1BCA-383B-D18F8843C9FB}"/>
          </ac:spMkLst>
        </pc:spChg>
        <pc:grpChg chg="add mod">
          <ac:chgData name="Adriano Pilla" userId="295a6937-a7fc-4de0-9457-e9668bf19364" providerId="ADAL" clId="{47B27247-A0A1-4952-9F7A-4C9294765DF5}" dt="2024-08-20T12:56:12.430" v="12185" actId="1037"/>
          <ac:grpSpMkLst>
            <pc:docMk/>
            <pc:sldMk cId="853852707" sldId="2134960941"/>
            <ac:grpSpMk id="13" creationId="{1E72CFA8-0ECC-578F-6137-29966725F330}"/>
          </ac:grpSpMkLst>
        </pc:grpChg>
        <pc:grpChg chg="add del mod">
          <ac:chgData name="Adriano Pilla" userId="295a6937-a7fc-4de0-9457-e9668bf19364" providerId="ADAL" clId="{47B27247-A0A1-4952-9F7A-4C9294765DF5}" dt="2024-08-20T12:42:31.089" v="10822" actId="478"/>
          <ac:grpSpMkLst>
            <pc:docMk/>
            <pc:sldMk cId="853852707" sldId="2134960941"/>
            <ac:grpSpMk id="18" creationId="{AB055E94-96AA-D9B1-EECD-1734E199045B}"/>
          </ac:grpSpMkLst>
        </pc:grpChg>
        <pc:grpChg chg="add del mod">
          <ac:chgData name="Adriano Pilla" userId="295a6937-a7fc-4de0-9457-e9668bf19364" providerId="ADAL" clId="{47B27247-A0A1-4952-9F7A-4C9294765DF5}" dt="2024-08-20T12:49:38.865" v="11629" actId="165"/>
          <ac:grpSpMkLst>
            <pc:docMk/>
            <pc:sldMk cId="853852707" sldId="2134960941"/>
            <ac:grpSpMk id="34" creationId="{CF5B8898-9EE6-8355-7BD5-5D4EDA0885FE}"/>
          </ac:grpSpMkLst>
        </pc:grpChg>
        <pc:grpChg chg="add del mod">
          <ac:chgData name="Adriano Pilla" userId="295a6937-a7fc-4de0-9457-e9668bf19364" providerId="ADAL" clId="{47B27247-A0A1-4952-9F7A-4C9294765DF5}" dt="2024-08-20T12:49:39.770" v="11630" actId="165"/>
          <ac:grpSpMkLst>
            <pc:docMk/>
            <pc:sldMk cId="853852707" sldId="2134960941"/>
            <ac:grpSpMk id="35" creationId="{6EFDBD62-60B8-B8F2-1E87-E2692E2A0FF0}"/>
          </ac:grpSpMkLst>
        </pc:grpChg>
        <pc:graphicFrameChg chg="add mod">
          <ac:chgData name="Adriano Pilla" userId="295a6937-a7fc-4de0-9457-e9668bf19364" providerId="ADAL" clId="{47B27247-A0A1-4952-9F7A-4C9294765DF5}" dt="2024-08-20T11:53:00.199" v="10536"/>
          <ac:graphicFrameMkLst>
            <pc:docMk/>
            <pc:sldMk cId="853852707" sldId="2134960941"/>
            <ac:graphicFrameMk id="5" creationId="{4451C5F8-9098-F968-C6CD-F64EEEB49659}"/>
          </ac:graphicFrameMkLst>
        </pc:graphicFrameChg>
        <pc:graphicFrameChg chg="add del mod modGraphic">
          <ac:chgData name="Adriano Pilla" userId="295a6937-a7fc-4de0-9457-e9668bf19364" providerId="ADAL" clId="{47B27247-A0A1-4952-9F7A-4C9294765DF5}" dt="2024-08-20T11:57:52.184" v="10619" actId="478"/>
          <ac:graphicFrameMkLst>
            <pc:docMk/>
            <pc:sldMk cId="853852707" sldId="2134960941"/>
            <ac:graphicFrameMk id="7" creationId="{2D446B9F-3245-999A-420F-340BE7F45256}"/>
          </ac:graphicFrameMkLst>
        </pc:graphicFrameChg>
        <pc:picChg chg="add mod">
          <ac:chgData name="Adriano Pilla" userId="295a6937-a7fc-4de0-9457-e9668bf19364" providerId="ADAL" clId="{47B27247-A0A1-4952-9F7A-4C9294765DF5}" dt="2024-08-20T15:13:27.092" v="15847" actId="14100"/>
          <ac:picMkLst>
            <pc:docMk/>
            <pc:sldMk cId="853852707" sldId="2134960941"/>
            <ac:picMk id="11" creationId="{5B272CB9-6F94-A62D-9E77-8E02D7823588}"/>
          </ac:picMkLst>
        </pc:picChg>
        <pc:picChg chg="del mod topLvl">
          <ac:chgData name="Adriano Pilla" userId="295a6937-a7fc-4de0-9457-e9668bf19364" providerId="ADAL" clId="{47B27247-A0A1-4952-9F7A-4C9294765DF5}" dt="2024-08-20T12:42:31.089" v="10822" actId="478"/>
          <ac:picMkLst>
            <pc:docMk/>
            <pc:sldMk cId="853852707" sldId="2134960941"/>
            <ac:picMk id="23" creationId="{356C1620-C44F-32C3-16FA-F276459BC138}"/>
          </ac:picMkLst>
        </pc:picChg>
        <pc:picChg chg="add del mod">
          <ac:chgData name="Adriano Pilla" userId="295a6937-a7fc-4de0-9457-e9668bf19364" providerId="ADAL" clId="{47B27247-A0A1-4952-9F7A-4C9294765DF5}" dt="2024-08-20T12:45:31.394" v="11133" actId="478"/>
          <ac:picMkLst>
            <pc:docMk/>
            <pc:sldMk cId="853852707" sldId="2134960941"/>
            <ac:picMk id="28" creationId="{AC3B052B-DF59-B5C7-3DD0-1A6DF8E7C86C}"/>
          </ac:picMkLst>
        </pc:picChg>
        <pc:picChg chg="add mod">
          <ac:chgData name="Adriano Pilla" userId="295a6937-a7fc-4de0-9457-e9668bf19364" providerId="ADAL" clId="{47B27247-A0A1-4952-9F7A-4C9294765DF5}" dt="2024-08-20T15:13:21.817" v="15844" actId="14100"/>
          <ac:picMkLst>
            <pc:docMk/>
            <pc:sldMk cId="853852707" sldId="2134960941"/>
            <ac:picMk id="46" creationId="{F0370D34-DFCE-4C0A-10D2-70BB780D3395}"/>
          </ac:picMkLst>
        </pc:picChg>
        <pc:picChg chg="add mod">
          <ac:chgData name="Adriano Pilla" userId="295a6937-a7fc-4de0-9457-e9668bf19364" providerId="ADAL" clId="{47B27247-A0A1-4952-9F7A-4C9294765DF5}" dt="2024-08-20T15:13:23.974" v="15846" actId="14100"/>
          <ac:picMkLst>
            <pc:docMk/>
            <pc:sldMk cId="853852707" sldId="2134960941"/>
            <ac:picMk id="48" creationId="{83963A38-AD1E-A615-DC12-596B69039A04}"/>
          </ac:picMkLst>
        </pc:picChg>
      </pc:sldChg>
      <pc:sldChg chg="addSp delSp modSp add mod">
        <pc:chgData name="Adriano Pilla" userId="295a6937-a7fc-4de0-9457-e9668bf19364" providerId="ADAL" clId="{47B27247-A0A1-4952-9F7A-4C9294765DF5}" dt="2024-08-20T15:13:33.085" v="15854" actId="1037"/>
        <pc:sldMkLst>
          <pc:docMk/>
          <pc:sldMk cId="3561076376" sldId="2134960942"/>
        </pc:sldMkLst>
        <pc:spChg chg="add mod">
          <ac:chgData name="Adriano Pilla" userId="295a6937-a7fc-4de0-9457-e9668bf19364" providerId="ADAL" clId="{47B27247-A0A1-4952-9F7A-4C9294765DF5}" dt="2024-08-20T12:56:52.620" v="12274" actId="1076"/>
          <ac:spMkLst>
            <pc:docMk/>
            <pc:sldMk cId="3561076376" sldId="2134960942"/>
            <ac:spMk id="2" creationId="{DAB17EBE-1D5D-78C2-D569-FF17A44AF5E6}"/>
          </ac:spMkLst>
        </pc:spChg>
        <pc:spChg chg="add mod">
          <ac:chgData name="Adriano Pilla" userId="295a6937-a7fc-4de0-9457-e9668bf19364" providerId="ADAL" clId="{47B27247-A0A1-4952-9F7A-4C9294765DF5}" dt="2024-08-20T13:06:27.398" v="12987" actId="20577"/>
          <ac:spMkLst>
            <pc:docMk/>
            <pc:sldMk cId="3561076376" sldId="2134960942"/>
            <ac:spMk id="3" creationId="{F736C7FD-AF4B-A2A3-5032-013F6ABDDC81}"/>
          </ac:spMkLst>
        </pc:spChg>
        <pc:spChg chg="add mod">
          <ac:chgData name="Adriano Pilla" userId="295a6937-a7fc-4de0-9457-e9668bf19364" providerId="ADAL" clId="{47B27247-A0A1-4952-9F7A-4C9294765DF5}" dt="2024-08-20T15:13:04.863" v="15839" actId="1076"/>
          <ac:spMkLst>
            <pc:docMk/>
            <pc:sldMk cId="3561076376" sldId="2134960942"/>
            <ac:spMk id="4" creationId="{36C9AFC0-9995-62B0-FB50-8BD5A8CA1A60}"/>
          </ac:spMkLst>
        </pc:spChg>
        <pc:spChg chg="add del mod">
          <ac:chgData name="Adriano Pilla" userId="295a6937-a7fc-4de0-9457-e9668bf19364" providerId="ADAL" clId="{47B27247-A0A1-4952-9F7A-4C9294765DF5}" dt="2024-08-20T13:04:34.063" v="12850" actId="478"/>
          <ac:spMkLst>
            <pc:docMk/>
            <pc:sldMk cId="3561076376" sldId="2134960942"/>
            <ac:spMk id="5" creationId="{40FE3F0B-ABAA-5635-0B2D-FDA3A4C00968}"/>
          </ac:spMkLst>
        </pc:spChg>
        <pc:spChg chg="add mod">
          <ac:chgData name="Adriano Pilla" userId="295a6937-a7fc-4de0-9457-e9668bf19364" providerId="ADAL" clId="{47B27247-A0A1-4952-9F7A-4C9294765DF5}" dt="2024-08-20T14:26:42.121" v="13142" actId="20577"/>
          <ac:spMkLst>
            <pc:docMk/>
            <pc:sldMk cId="3561076376" sldId="2134960942"/>
            <ac:spMk id="7" creationId="{0AA5A139-8AB4-82CE-4F73-226EF5D7101A}"/>
          </ac:spMkLst>
        </pc:spChg>
        <pc:spChg chg="mod topLvl">
          <ac:chgData name="Adriano Pilla" userId="295a6937-a7fc-4de0-9457-e9668bf19364" providerId="ADAL" clId="{47B27247-A0A1-4952-9F7A-4C9294765DF5}" dt="2024-08-20T15:12:31.036" v="15809" actId="1076"/>
          <ac:spMkLst>
            <pc:docMk/>
            <pc:sldMk cId="3561076376" sldId="2134960942"/>
            <ac:spMk id="8" creationId="{7EA46F4C-D259-6F5B-8F63-216D5B499028}"/>
          </ac:spMkLst>
        </pc:spChg>
        <pc:spChg chg="add mod">
          <ac:chgData name="Adriano Pilla" userId="295a6937-a7fc-4de0-9457-e9668bf19364" providerId="ADAL" clId="{47B27247-A0A1-4952-9F7A-4C9294765DF5}" dt="2024-08-20T14:47:13.689" v="15192" actId="114"/>
          <ac:spMkLst>
            <pc:docMk/>
            <pc:sldMk cId="3561076376" sldId="2134960942"/>
            <ac:spMk id="10" creationId="{546FAC85-27F0-EFD0-6020-22CFCE4821BD}"/>
          </ac:spMkLst>
        </pc:spChg>
        <pc:spChg chg="add del mod">
          <ac:chgData name="Adriano Pilla" userId="295a6937-a7fc-4de0-9457-e9668bf19364" providerId="ADAL" clId="{47B27247-A0A1-4952-9F7A-4C9294765DF5}" dt="2024-08-20T12:58:00.705" v="12433" actId="113"/>
          <ac:spMkLst>
            <pc:docMk/>
            <pc:sldMk cId="3561076376" sldId="2134960942"/>
            <ac:spMk id="12" creationId="{B429448F-48F0-A2A1-F36C-2BC1E0B45B7F}"/>
          </ac:spMkLst>
        </pc:spChg>
        <pc:spChg chg="add del mod">
          <ac:chgData name="Adriano Pilla" userId="295a6937-a7fc-4de0-9457-e9668bf19364" providerId="ADAL" clId="{47B27247-A0A1-4952-9F7A-4C9294765DF5}" dt="2024-08-20T12:57:37.133" v="12328" actId="478"/>
          <ac:spMkLst>
            <pc:docMk/>
            <pc:sldMk cId="3561076376" sldId="2134960942"/>
            <ac:spMk id="14" creationId="{94896326-44A6-139C-7D16-C624BC539E4E}"/>
          </ac:spMkLst>
        </pc:spChg>
        <pc:spChg chg="add del mod">
          <ac:chgData name="Adriano Pilla" userId="295a6937-a7fc-4de0-9457-e9668bf19364" providerId="ADAL" clId="{47B27247-A0A1-4952-9F7A-4C9294765DF5}" dt="2024-08-20T12:57:37.687" v="12329" actId="478"/>
          <ac:spMkLst>
            <pc:docMk/>
            <pc:sldMk cId="3561076376" sldId="2134960942"/>
            <ac:spMk id="15" creationId="{264EBD4A-3A7B-8A96-BBA7-CD1945FD1106}"/>
          </ac:spMkLst>
        </pc:spChg>
        <pc:spChg chg="add del mod">
          <ac:chgData name="Adriano Pilla" userId="295a6937-a7fc-4de0-9457-e9668bf19364" providerId="ADAL" clId="{47B27247-A0A1-4952-9F7A-4C9294765DF5}" dt="2024-08-20T12:58:08.718" v="12437" actId="478"/>
          <ac:spMkLst>
            <pc:docMk/>
            <pc:sldMk cId="3561076376" sldId="2134960942"/>
            <ac:spMk id="16" creationId="{BB2C615B-C070-5B40-C612-C6B4557D1616}"/>
          </ac:spMkLst>
        </pc:spChg>
        <pc:spChg chg="add del mod">
          <ac:chgData name="Adriano Pilla" userId="295a6937-a7fc-4de0-9457-e9668bf19364" providerId="ADAL" clId="{47B27247-A0A1-4952-9F7A-4C9294765DF5}" dt="2024-08-20T12:56:47.286" v="12272" actId="1038"/>
          <ac:spMkLst>
            <pc:docMk/>
            <pc:sldMk cId="3561076376" sldId="2134960942"/>
            <ac:spMk id="17" creationId="{8D4F69D3-30F4-E88C-D077-0B12D5F1C195}"/>
          </ac:spMkLst>
        </pc:spChg>
        <pc:spChg chg="add mod">
          <ac:chgData name="Adriano Pilla" userId="295a6937-a7fc-4de0-9457-e9668bf19364" providerId="ADAL" clId="{47B27247-A0A1-4952-9F7A-4C9294765DF5}" dt="2024-08-20T14:47:16.825" v="15193" actId="113"/>
          <ac:spMkLst>
            <pc:docMk/>
            <pc:sldMk cId="3561076376" sldId="2134960942"/>
            <ac:spMk id="18" creationId="{5422FF71-89C8-746D-09C6-C087DC7B772C}"/>
          </ac:spMkLst>
        </pc:spChg>
        <pc:spChg chg="add del mod">
          <ac:chgData name="Adriano Pilla" userId="295a6937-a7fc-4de0-9457-e9668bf19364" providerId="ADAL" clId="{47B27247-A0A1-4952-9F7A-4C9294765DF5}" dt="2024-08-20T15:12:25.493" v="15804" actId="1076"/>
          <ac:spMkLst>
            <pc:docMk/>
            <pc:sldMk cId="3561076376" sldId="2134960942"/>
            <ac:spMk id="20" creationId="{207401C6-3409-12D9-E842-2DE20C6A552C}"/>
          </ac:spMkLst>
        </pc:spChg>
        <pc:spChg chg="mod">
          <ac:chgData name="Adriano Pilla" userId="295a6937-a7fc-4de0-9457-e9668bf19364" providerId="ADAL" clId="{47B27247-A0A1-4952-9F7A-4C9294765DF5}" dt="2024-08-20T12:56:56.295" v="12283" actId="14100"/>
          <ac:spMkLst>
            <pc:docMk/>
            <pc:sldMk cId="3561076376" sldId="2134960942"/>
            <ac:spMk id="21" creationId="{BF9BD482-E800-E871-7EFD-50575B77BC2A}"/>
          </ac:spMkLst>
        </pc:spChg>
        <pc:spChg chg="add mod">
          <ac:chgData name="Adriano Pilla" userId="295a6937-a7fc-4de0-9457-e9668bf19364" providerId="ADAL" clId="{47B27247-A0A1-4952-9F7A-4C9294765DF5}" dt="2024-08-20T14:48:36.665" v="15215" actId="20577"/>
          <ac:spMkLst>
            <pc:docMk/>
            <pc:sldMk cId="3561076376" sldId="2134960942"/>
            <ac:spMk id="23" creationId="{B6777880-85AC-8E30-758D-7BD3A910D347}"/>
          </ac:spMkLst>
        </pc:spChg>
        <pc:spChg chg="add del mod">
          <ac:chgData name="Adriano Pilla" userId="295a6937-a7fc-4de0-9457-e9668bf19364" providerId="ADAL" clId="{47B27247-A0A1-4952-9F7A-4C9294765DF5}" dt="2024-08-20T14:41:08.869" v="14549" actId="113"/>
          <ac:spMkLst>
            <pc:docMk/>
            <pc:sldMk cId="3561076376" sldId="2134960942"/>
            <ac:spMk id="24" creationId="{4E0BB0C9-99F8-CB26-DEB1-7D97EDCC9ED8}"/>
          </ac:spMkLst>
        </pc:spChg>
        <pc:spChg chg="add mod">
          <ac:chgData name="Adriano Pilla" userId="295a6937-a7fc-4de0-9457-e9668bf19364" providerId="ADAL" clId="{47B27247-A0A1-4952-9F7A-4C9294765DF5}" dt="2024-08-20T14:49:04.444" v="15221" actId="20577"/>
          <ac:spMkLst>
            <pc:docMk/>
            <pc:sldMk cId="3561076376" sldId="2134960942"/>
            <ac:spMk id="25" creationId="{F306B8FD-D0EE-07A6-0019-CCE1DF9A3A7B}"/>
          </ac:spMkLst>
        </pc:spChg>
        <pc:spChg chg="add mod">
          <ac:chgData name="Adriano Pilla" userId="295a6937-a7fc-4de0-9457-e9668bf19364" providerId="ADAL" clId="{47B27247-A0A1-4952-9F7A-4C9294765DF5}" dt="2024-08-20T14:46:35.445" v="15116" actId="20577"/>
          <ac:spMkLst>
            <pc:docMk/>
            <pc:sldMk cId="3561076376" sldId="2134960942"/>
            <ac:spMk id="26" creationId="{CBED9373-0F10-D8F9-54BD-809A72087B36}"/>
          </ac:spMkLst>
        </pc:spChg>
        <pc:spChg chg="add del mod">
          <ac:chgData name="Adriano Pilla" userId="295a6937-a7fc-4de0-9457-e9668bf19364" providerId="ADAL" clId="{47B27247-A0A1-4952-9F7A-4C9294765DF5}" dt="2024-08-20T14:44:11.019" v="14906" actId="20577"/>
          <ac:spMkLst>
            <pc:docMk/>
            <pc:sldMk cId="3561076376" sldId="2134960942"/>
            <ac:spMk id="29" creationId="{B285047E-7F3C-C18B-B777-08C898930AD5}"/>
          </ac:spMkLst>
        </pc:spChg>
        <pc:spChg chg="add del mod">
          <ac:chgData name="Adriano Pilla" userId="295a6937-a7fc-4de0-9457-e9668bf19364" providerId="ADAL" clId="{47B27247-A0A1-4952-9F7A-4C9294765DF5}" dt="2024-08-20T12:59:57.366" v="12578" actId="478"/>
          <ac:spMkLst>
            <pc:docMk/>
            <pc:sldMk cId="3561076376" sldId="2134960942"/>
            <ac:spMk id="30" creationId="{80255506-358D-D8B4-89FE-D59DB8284556}"/>
          </ac:spMkLst>
        </pc:spChg>
        <pc:spChg chg="add del mod">
          <ac:chgData name="Adriano Pilla" userId="295a6937-a7fc-4de0-9457-e9668bf19364" providerId="ADAL" clId="{47B27247-A0A1-4952-9F7A-4C9294765DF5}" dt="2024-08-20T14:40:28.816" v="14526" actId="478"/>
          <ac:spMkLst>
            <pc:docMk/>
            <pc:sldMk cId="3561076376" sldId="2134960942"/>
            <ac:spMk id="31" creationId="{7D8DA833-6842-36AB-7200-6F636D099FB2}"/>
          </ac:spMkLst>
        </pc:spChg>
        <pc:spChg chg="add del mod">
          <ac:chgData name="Adriano Pilla" userId="295a6937-a7fc-4de0-9457-e9668bf19364" providerId="ADAL" clId="{47B27247-A0A1-4952-9F7A-4C9294765DF5}" dt="2024-08-20T14:47:34.987" v="15208" actId="113"/>
          <ac:spMkLst>
            <pc:docMk/>
            <pc:sldMk cId="3561076376" sldId="2134960942"/>
            <ac:spMk id="32" creationId="{C9234D01-A5A7-B093-E924-D3E1A770123C}"/>
          </ac:spMkLst>
        </pc:spChg>
        <pc:spChg chg="add del mod">
          <ac:chgData name="Adriano Pilla" userId="295a6937-a7fc-4de0-9457-e9668bf19364" providerId="ADAL" clId="{47B27247-A0A1-4952-9F7A-4C9294765DF5}" dt="2024-08-20T14:42:24.726" v="14722" actId="14100"/>
          <ac:spMkLst>
            <pc:docMk/>
            <pc:sldMk cId="3561076376" sldId="2134960942"/>
            <ac:spMk id="33" creationId="{34A8C8E8-943D-1098-5C74-892972FF5C20}"/>
          </ac:spMkLst>
        </pc:spChg>
        <pc:spChg chg="add del mod">
          <ac:chgData name="Adriano Pilla" userId="295a6937-a7fc-4de0-9457-e9668bf19364" providerId="ADAL" clId="{47B27247-A0A1-4952-9F7A-4C9294765DF5}" dt="2024-08-20T12:56:47.286" v="12272" actId="1038"/>
          <ac:spMkLst>
            <pc:docMk/>
            <pc:sldMk cId="3561076376" sldId="2134960942"/>
            <ac:spMk id="36" creationId="{1532EBB6-ECD8-EAEF-5954-FF8ACE5F7B5F}"/>
          </ac:spMkLst>
        </pc:spChg>
        <pc:spChg chg="add del mod">
          <ac:chgData name="Adriano Pilla" userId="295a6937-a7fc-4de0-9457-e9668bf19364" providerId="ADAL" clId="{47B27247-A0A1-4952-9F7A-4C9294765DF5}" dt="2024-08-20T14:27:00.448" v="13163" actId="478"/>
          <ac:spMkLst>
            <pc:docMk/>
            <pc:sldMk cId="3561076376" sldId="2134960942"/>
            <ac:spMk id="37" creationId="{7B03FDC7-A99F-EFD9-AA8E-EC6EFD96C996}"/>
          </ac:spMkLst>
        </pc:spChg>
        <pc:spChg chg="add del mod">
          <ac:chgData name="Adriano Pilla" userId="295a6937-a7fc-4de0-9457-e9668bf19364" providerId="ADAL" clId="{47B27247-A0A1-4952-9F7A-4C9294765DF5}" dt="2024-08-20T14:27:00.448" v="13163" actId="478"/>
          <ac:spMkLst>
            <pc:docMk/>
            <pc:sldMk cId="3561076376" sldId="2134960942"/>
            <ac:spMk id="38" creationId="{DD522272-3204-771E-0CAC-5D596C46B118}"/>
          </ac:spMkLst>
        </pc:spChg>
        <pc:spChg chg="add del mod">
          <ac:chgData name="Adriano Pilla" userId="295a6937-a7fc-4de0-9457-e9668bf19364" providerId="ADAL" clId="{47B27247-A0A1-4952-9F7A-4C9294765DF5}" dt="2024-08-20T14:27:00.448" v="13163" actId="478"/>
          <ac:spMkLst>
            <pc:docMk/>
            <pc:sldMk cId="3561076376" sldId="2134960942"/>
            <ac:spMk id="39" creationId="{FF2C6DAF-4E57-FAC8-CD9D-6E09BB859C4D}"/>
          </ac:spMkLst>
        </pc:spChg>
        <pc:spChg chg="add del mod">
          <ac:chgData name="Adriano Pilla" userId="295a6937-a7fc-4de0-9457-e9668bf19364" providerId="ADAL" clId="{47B27247-A0A1-4952-9F7A-4C9294765DF5}" dt="2024-08-20T14:27:00.448" v="13163" actId="478"/>
          <ac:spMkLst>
            <pc:docMk/>
            <pc:sldMk cId="3561076376" sldId="2134960942"/>
            <ac:spMk id="40" creationId="{05DC5EA3-CE8F-5A02-3673-69EA29BDBF1C}"/>
          </ac:spMkLst>
        </pc:spChg>
        <pc:spChg chg="add del mod">
          <ac:chgData name="Adriano Pilla" userId="295a6937-a7fc-4de0-9457-e9668bf19364" providerId="ADAL" clId="{47B27247-A0A1-4952-9F7A-4C9294765DF5}" dt="2024-08-20T14:27:00.448" v="13163" actId="478"/>
          <ac:spMkLst>
            <pc:docMk/>
            <pc:sldMk cId="3561076376" sldId="2134960942"/>
            <ac:spMk id="42" creationId="{92A91850-08FA-A960-F324-F50B72A311E7}"/>
          </ac:spMkLst>
        </pc:spChg>
        <pc:spChg chg="add del mod">
          <ac:chgData name="Adriano Pilla" userId="295a6937-a7fc-4de0-9457-e9668bf19364" providerId="ADAL" clId="{47B27247-A0A1-4952-9F7A-4C9294765DF5}" dt="2024-08-20T15:13:03.621" v="15838" actId="14100"/>
          <ac:spMkLst>
            <pc:docMk/>
            <pc:sldMk cId="3561076376" sldId="2134960942"/>
            <ac:spMk id="43" creationId="{88F41DE4-3507-6A91-7D33-38464F9D8CBF}"/>
          </ac:spMkLst>
        </pc:spChg>
        <pc:spChg chg="add del">
          <ac:chgData name="Adriano Pilla" userId="295a6937-a7fc-4de0-9457-e9668bf19364" providerId="ADAL" clId="{47B27247-A0A1-4952-9F7A-4C9294765DF5}" dt="2024-08-20T12:56:44.675" v="12252" actId="478"/>
          <ac:spMkLst>
            <pc:docMk/>
            <pc:sldMk cId="3561076376" sldId="2134960942"/>
            <ac:spMk id="44" creationId="{69F31F02-307F-1BCA-383B-D18F8843C9FB}"/>
          </ac:spMkLst>
        </pc:spChg>
        <pc:grpChg chg="add del mod">
          <ac:chgData name="Adriano Pilla" userId="295a6937-a7fc-4de0-9457-e9668bf19364" providerId="ADAL" clId="{47B27247-A0A1-4952-9F7A-4C9294765DF5}" dt="2024-08-20T12:57:02.592" v="12284" actId="478"/>
          <ac:grpSpMkLst>
            <pc:docMk/>
            <pc:sldMk cId="3561076376" sldId="2134960942"/>
            <ac:grpSpMk id="13" creationId="{1E72CFA8-0ECC-578F-6137-29966725F330}"/>
          </ac:grpSpMkLst>
        </pc:grpChg>
        <pc:picChg chg="del topLvl">
          <ac:chgData name="Adriano Pilla" userId="295a6937-a7fc-4de0-9457-e9668bf19364" providerId="ADAL" clId="{47B27247-A0A1-4952-9F7A-4C9294765DF5}" dt="2024-08-20T12:57:02.592" v="12284" actId="478"/>
          <ac:picMkLst>
            <pc:docMk/>
            <pc:sldMk cId="3561076376" sldId="2134960942"/>
            <ac:picMk id="11" creationId="{5B272CB9-6F94-A62D-9E77-8E02D7823588}"/>
          </ac:picMkLst>
        </pc:picChg>
        <pc:picChg chg="add mod">
          <ac:chgData name="Adriano Pilla" userId="295a6937-a7fc-4de0-9457-e9668bf19364" providerId="ADAL" clId="{47B27247-A0A1-4952-9F7A-4C9294765DF5}" dt="2024-08-20T15:13:33.085" v="15854" actId="1037"/>
          <ac:picMkLst>
            <pc:docMk/>
            <pc:sldMk cId="3561076376" sldId="2134960942"/>
            <ac:picMk id="28" creationId="{B5093975-E713-21E1-E528-A2B32FDFCAFF}"/>
          </ac:picMkLst>
        </pc:picChg>
        <pc:picChg chg="add mod">
          <ac:chgData name="Adriano Pilla" userId="295a6937-a7fc-4de0-9457-e9668bf19364" providerId="ADAL" clId="{47B27247-A0A1-4952-9F7A-4C9294765DF5}" dt="2024-08-20T15:12:26.491" v="15805" actId="1076"/>
          <ac:picMkLst>
            <pc:docMk/>
            <pc:sldMk cId="3561076376" sldId="2134960942"/>
            <ac:picMk id="35" creationId="{55ACA8B4-CEFF-F0FF-FB6D-95C54D9933C6}"/>
          </ac:picMkLst>
        </pc:picChg>
        <pc:picChg chg="add mod">
          <ac:chgData name="Adriano Pilla" userId="295a6937-a7fc-4de0-9457-e9668bf19364" providerId="ADAL" clId="{47B27247-A0A1-4952-9F7A-4C9294765DF5}" dt="2024-08-20T15:13:18.794" v="15843" actId="1037"/>
          <ac:picMkLst>
            <pc:docMk/>
            <pc:sldMk cId="3561076376" sldId="2134960942"/>
            <ac:picMk id="46" creationId="{0A23EB2B-DB1A-36B9-3361-F246376B432A}"/>
          </ac:picMkLst>
        </pc:picChg>
      </pc:sldChg>
      <pc:sldChg chg="addSp delSp modSp add mod ord">
        <pc:chgData name="Adriano Pilla" userId="295a6937-a7fc-4de0-9457-e9668bf19364" providerId="ADAL" clId="{47B27247-A0A1-4952-9F7A-4C9294765DF5}" dt="2024-08-21T09:57:36.478" v="19077"/>
        <pc:sldMkLst>
          <pc:docMk/>
          <pc:sldMk cId="3568949778" sldId="2134960943"/>
        </pc:sldMkLst>
        <pc:spChg chg="add mod">
          <ac:chgData name="Adriano Pilla" userId="295a6937-a7fc-4de0-9457-e9668bf19364" providerId="ADAL" clId="{47B27247-A0A1-4952-9F7A-4C9294765DF5}" dt="2024-08-20T14:35:30.838" v="13774" actId="20577"/>
          <ac:spMkLst>
            <pc:docMk/>
            <pc:sldMk cId="3568949778" sldId="2134960943"/>
            <ac:spMk id="2" creationId="{41A2A44E-D3BD-4EC2-FAF5-1631E8CCA96D}"/>
          </ac:spMkLst>
        </pc:spChg>
        <pc:spChg chg="add mod">
          <ac:chgData name="Adriano Pilla" userId="295a6937-a7fc-4de0-9457-e9668bf19364" providerId="ADAL" clId="{47B27247-A0A1-4952-9F7A-4C9294765DF5}" dt="2024-08-20T14:34:32.248" v="13639" actId="20577"/>
          <ac:spMkLst>
            <pc:docMk/>
            <pc:sldMk cId="3568949778" sldId="2134960943"/>
            <ac:spMk id="3" creationId="{9BB0BCD7-80FB-C6F7-432E-D4D9ED431E3E}"/>
          </ac:spMkLst>
        </pc:spChg>
        <pc:spChg chg="add mod">
          <ac:chgData name="Adriano Pilla" userId="295a6937-a7fc-4de0-9457-e9668bf19364" providerId="ADAL" clId="{47B27247-A0A1-4952-9F7A-4C9294765DF5}" dt="2024-08-20T14:35:51.586" v="13806" actId="114"/>
          <ac:spMkLst>
            <pc:docMk/>
            <pc:sldMk cId="3568949778" sldId="2134960943"/>
            <ac:spMk id="4" creationId="{AF4B1220-9D66-7011-FF4F-0EE51879195D}"/>
          </ac:spMkLst>
        </pc:spChg>
        <pc:spChg chg="add mod">
          <ac:chgData name="Adriano Pilla" userId="295a6937-a7fc-4de0-9457-e9668bf19364" providerId="ADAL" clId="{47B27247-A0A1-4952-9F7A-4C9294765DF5}" dt="2024-08-20T14:34:33.286" v="13640" actId="20577"/>
          <ac:spMkLst>
            <pc:docMk/>
            <pc:sldMk cId="3568949778" sldId="2134960943"/>
            <ac:spMk id="5" creationId="{25B1593F-78B5-2846-1036-D3806E0E3B48}"/>
          </ac:spMkLst>
        </pc:spChg>
        <pc:spChg chg="add mod">
          <ac:chgData name="Adriano Pilla" userId="295a6937-a7fc-4de0-9457-e9668bf19364" providerId="ADAL" clId="{47B27247-A0A1-4952-9F7A-4C9294765DF5}" dt="2024-08-20T14:36:20.588" v="13836" actId="20577"/>
          <ac:spMkLst>
            <pc:docMk/>
            <pc:sldMk cId="3568949778" sldId="2134960943"/>
            <ac:spMk id="7" creationId="{FFBAB4A6-E94B-F373-988C-1F5054E679C3}"/>
          </ac:spMkLst>
        </pc:spChg>
        <pc:spChg chg="add mod">
          <ac:chgData name="Adriano Pilla" userId="295a6937-a7fc-4de0-9457-e9668bf19364" providerId="ADAL" clId="{47B27247-A0A1-4952-9F7A-4C9294765DF5}" dt="2024-08-20T14:33:23.210" v="13618" actId="164"/>
          <ac:spMkLst>
            <pc:docMk/>
            <pc:sldMk cId="3568949778" sldId="2134960943"/>
            <ac:spMk id="10" creationId="{89A314E4-E430-217A-CBD5-62E77D1CBE9F}"/>
          </ac:spMkLst>
        </pc:spChg>
        <pc:spChg chg="del">
          <ac:chgData name="Adriano Pilla" userId="295a6937-a7fc-4de0-9457-e9668bf19364" providerId="ADAL" clId="{47B27247-A0A1-4952-9F7A-4C9294765DF5}" dt="2024-08-20T14:27:42.114" v="13188" actId="478"/>
          <ac:spMkLst>
            <pc:docMk/>
            <pc:sldMk cId="3568949778" sldId="2134960943"/>
            <ac:spMk id="12" creationId="{B429448F-48F0-A2A1-F36C-2BC1E0B45B7F}"/>
          </ac:spMkLst>
        </pc:spChg>
        <pc:spChg chg="del">
          <ac:chgData name="Adriano Pilla" userId="295a6937-a7fc-4de0-9457-e9668bf19364" providerId="ADAL" clId="{47B27247-A0A1-4952-9F7A-4C9294765DF5}" dt="2024-08-20T14:27:42.114" v="13188" actId="478"/>
          <ac:spMkLst>
            <pc:docMk/>
            <pc:sldMk cId="3568949778" sldId="2134960943"/>
            <ac:spMk id="14" creationId="{94896326-44A6-139C-7D16-C624BC539E4E}"/>
          </ac:spMkLst>
        </pc:spChg>
        <pc:spChg chg="del">
          <ac:chgData name="Adriano Pilla" userId="295a6937-a7fc-4de0-9457-e9668bf19364" providerId="ADAL" clId="{47B27247-A0A1-4952-9F7A-4C9294765DF5}" dt="2024-08-20T14:27:42.114" v="13188" actId="478"/>
          <ac:spMkLst>
            <pc:docMk/>
            <pc:sldMk cId="3568949778" sldId="2134960943"/>
            <ac:spMk id="15" creationId="{264EBD4A-3A7B-8A96-BBA7-CD1945FD1106}"/>
          </ac:spMkLst>
        </pc:spChg>
        <pc:spChg chg="del">
          <ac:chgData name="Adriano Pilla" userId="295a6937-a7fc-4de0-9457-e9668bf19364" providerId="ADAL" clId="{47B27247-A0A1-4952-9F7A-4C9294765DF5}" dt="2024-08-20T14:27:42.114" v="13188" actId="478"/>
          <ac:spMkLst>
            <pc:docMk/>
            <pc:sldMk cId="3568949778" sldId="2134960943"/>
            <ac:spMk id="16" creationId="{BB2C615B-C070-5B40-C612-C6B4557D1616}"/>
          </ac:spMkLst>
        </pc:spChg>
        <pc:spChg chg="del">
          <ac:chgData name="Adriano Pilla" userId="295a6937-a7fc-4de0-9457-e9668bf19364" providerId="ADAL" clId="{47B27247-A0A1-4952-9F7A-4C9294765DF5}" dt="2024-08-20T14:27:42.114" v="13188" actId="478"/>
          <ac:spMkLst>
            <pc:docMk/>
            <pc:sldMk cId="3568949778" sldId="2134960943"/>
            <ac:spMk id="17" creationId="{8D4F69D3-30F4-E88C-D077-0B12D5F1C195}"/>
          </ac:spMkLst>
        </pc:spChg>
        <pc:spChg chg="add mod">
          <ac:chgData name="Adriano Pilla" userId="295a6937-a7fc-4de0-9457-e9668bf19364" providerId="ADAL" clId="{47B27247-A0A1-4952-9F7A-4C9294765DF5}" dt="2024-08-20T14:37:05.017" v="13990" actId="20577"/>
          <ac:spMkLst>
            <pc:docMk/>
            <pc:sldMk cId="3568949778" sldId="2134960943"/>
            <ac:spMk id="18" creationId="{C02A2715-8CF8-09A6-209C-D695028793F9}"/>
          </ac:spMkLst>
        </pc:spChg>
        <pc:spChg chg="del">
          <ac:chgData name="Adriano Pilla" userId="295a6937-a7fc-4de0-9457-e9668bf19364" providerId="ADAL" clId="{47B27247-A0A1-4952-9F7A-4C9294765DF5}" dt="2024-08-20T14:27:42.114" v="13188" actId="478"/>
          <ac:spMkLst>
            <pc:docMk/>
            <pc:sldMk cId="3568949778" sldId="2134960943"/>
            <ac:spMk id="20" creationId="{207401C6-3409-12D9-E842-2DE20C6A552C}"/>
          </ac:spMkLst>
        </pc:spChg>
        <pc:spChg chg="mod">
          <ac:chgData name="Adriano Pilla" userId="295a6937-a7fc-4de0-9457-e9668bf19364" providerId="ADAL" clId="{47B27247-A0A1-4952-9F7A-4C9294765DF5}" dt="2024-08-21T09:57:31.753" v="19073" actId="20577"/>
          <ac:spMkLst>
            <pc:docMk/>
            <pc:sldMk cId="3568949778" sldId="2134960943"/>
            <ac:spMk id="21" creationId="{BF9BD482-E800-E871-7EFD-50575B77BC2A}"/>
          </ac:spMkLst>
        </pc:spChg>
        <pc:spChg chg="add mod">
          <ac:chgData name="Adriano Pilla" userId="295a6937-a7fc-4de0-9457-e9668bf19364" providerId="ADAL" clId="{47B27247-A0A1-4952-9F7A-4C9294765DF5}" dt="2024-08-20T14:34:35.378" v="13643" actId="20577"/>
          <ac:spMkLst>
            <pc:docMk/>
            <pc:sldMk cId="3568949778" sldId="2134960943"/>
            <ac:spMk id="23" creationId="{536FDD62-E43F-2831-A949-48D897601D7C}"/>
          </ac:spMkLst>
        </pc:spChg>
        <pc:spChg chg="del">
          <ac:chgData name="Adriano Pilla" userId="295a6937-a7fc-4de0-9457-e9668bf19364" providerId="ADAL" clId="{47B27247-A0A1-4952-9F7A-4C9294765DF5}" dt="2024-08-20T14:27:42.114" v="13188" actId="478"/>
          <ac:spMkLst>
            <pc:docMk/>
            <pc:sldMk cId="3568949778" sldId="2134960943"/>
            <ac:spMk id="24" creationId="{4E0BB0C9-99F8-CB26-DEB1-7D97EDCC9ED8}"/>
          </ac:spMkLst>
        </pc:spChg>
        <pc:spChg chg="add mod">
          <ac:chgData name="Adriano Pilla" userId="295a6937-a7fc-4de0-9457-e9668bf19364" providerId="ADAL" clId="{47B27247-A0A1-4952-9F7A-4C9294765DF5}" dt="2024-08-20T14:33:22.277" v="13617" actId="164"/>
          <ac:spMkLst>
            <pc:docMk/>
            <pc:sldMk cId="3568949778" sldId="2134960943"/>
            <ac:spMk id="25" creationId="{7372BD6F-83CC-D445-7AAB-86602BD68D4C}"/>
          </ac:spMkLst>
        </pc:spChg>
        <pc:spChg chg="add mod">
          <ac:chgData name="Adriano Pilla" userId="295a6937-a7fc-4de0-9457-e9668bf19364" providerId="ADAL" clId="{47B27247-A0A1-4952-9F7A-4C9294765DF5}" dt="2024-08-20T14:32:23.696" v="13605" actId="1076"/>
          <ac:spMkLst>
            <pc:docMk/>
            <pc:sldMk cId="3568949778" sldId="2134960943"/>
            <ac:spMk id="26" creationId="{C73695B0-3388-1380-FFFD-B6D902CA1E9F}"/>
          </ac:spMkLst>
        </pc:spChg>
        <pc:spChg chg="add mod">
          <ac:chgData name="Adriano Pilla" userId="295a6937-a7fc-4de0-9457-e9668bf19364" providerId="ADAL" clId="{47B27247-A0A1-4952-9F7A-4C9294765DF5}" dt="2024-08-20T14:32:23.696" v="13605" actId="1076"/>
          <ac:spMkLst>
            <pc:docMk/>
            <pc:sldMk cId="3568949778" sldId="2134960943"/>
            <ac:spMk id="27" creationId="{AB8C73FB-8D4D-6601-5FA9-396E2AE31981}"/>
          </ac:spMkLst>
        </pc:spChg>
        <pc:spChg chg="add mod">
          <ac:chgData name="Adriano Pilla" userId="295a6937-a7fc-4de0-9457-e9668bf19364" providerId="ADAL" clId="{47B27247-A0A1-4952-9F7A-4C9294765DF5}" dt="2024-08-20T14:32:23.696" v="13605" actId="1076"/>
          <ac:spMkLst>
            <pc:docMk/>
            <pc:sldMk cId="3568949778" sldId="2134960943"/>
            <ac:spMk id="28" creationId="{47E522C6-98DD-0300-EBC4-8E222034B37F}"/>
          </ac:spMkLst>
        </pc:spChg>
        <pc:spChg chg="del">
          <ac:chgData name="Adriano Pilla" userId="295a6937-a7fc-4de0-9457-e9668bf19364" providerId="ADAL" clId="{47B27247-A0A1-4952-9F7A-4C9294765DF5}" dt="2024-08-20T14:27:42.114" v="13188" actId="478"/>
          <ac:spMkLst>
            <pc:docMk/>
            <pc:sldMk cId="3568949778" sldId="2134960943"/>
            <ac:spMk id="29" creationId="{B285047E-7F3C-C18B-B777-08C898930AD5}"/>
          </ac:spMkLst>
        </pc:spChg>
        <pc:spChg chg="del">
          <ac:chgData name="Adriano Pilla" userId="295a6937-a7fc-4de0-9457-e9668bf19364" providerId="ADAL" clId="{47B27247-A0A1-4952-9F7A-4C9294765DF5}" dt="2024-08-20T14:27:42.114" v="13188" actId="478"/>
          <ac:spMkLst>
            <pc:docMk/>
            <pc:sldMk cId="3568949778" sldId="2134960943"/>
            <ac:spMk id="30" creationId="{80255506-358D-D8B4-89FE-D59DB8284556}"/>
          </ac:spMkLst>
        </pc:spChg>
        <pc:spChg chg="del">
          <ac:chgData name="Adriano Pilla" userId="295a6937-a7fc-4de0-9457-e9668bf19364" providerId="ADAL" clId="{47B27247-A0A1-4952-9F7A-4C9294765DF5}" dt="2024-08-20T14:27:42.114" v="13188" actId="478"/>
          <ac:spMkLst>
            <pc:docMk/>
            <pc:sldMk cId="3568949778" sldId="2134960943"/>
            <ac:spMk id="31" creationId="{7D8DA833-6842-36AB-7200-6F636D099FB2}"/>
          </ac:spMkLst>
        </pc:spChg>
        <pc:spChg chg="del">
          <ac:chgData name="Adriano Pilla" userId="295a6937-a7fc-4de0-9457-e9668bf19364" providerId="ADAL" clId="{47B27247-A0A1-4952-9F7A-4C9294765DF5}" dt="2024-08-20T14:27:42.114" v="13188" actId="478"/>
          <ac:spMkLst>
            <pc:docMk/>
            <pc:sldMk cId="3568949778" sldId="2134960943"/>
            <ac:spMk id="32" creationId="{C9234D01-A5A7-B093-E924-D3E1A770123C}"/>
          </ac:spMkLst>
        </pc:spChg>
        <pc:spChg chg="del">
          <ac:chgData name="Adriano Pilla" userId="295a6937-a7fc-4de0-9457-e9668bf19364" providerId="ADAL" clId="{47B27247-A0A1-4952-9F7A-4C9294765DF5}" dt="2024-08-20T14:27:42.114" v="13188" actId="478"/>
          <ac:spMkLst>
            <pc:docMk/>
            <pc:sldMk cId="3568949778" sldId="2134960943"/>
            <ac:spMk id="33" creationId="{34A8C8E8-943D-1098-5C74-892972FF5C20}"/>
          </ac:spMkLst>
        </pc:spChg>
        <pc:spChg chg="del">
          <ac:chgData name="Adriano Pilla" userId="295a6937-a7fc-4de0-9457-e9668bf19364" providerId="ADAL" clId="{47B27247-A0A1-4952-9F7A-4C9294765DF5}" dt="2024-08-20T14:27:42.114" v="13188" actId="478"/>
          <ac:spMkLst>
            <pc:docMk/>
            <pc:sldMk cId="3568949778" sldId="2134960943"/>
            <ac:spMk id="36" creationId="{1532EBB6-ECD8-EAEF-5954-FF8ACE5F7B5F}"/>
          </ac:spMkLst>
        </pc:spChg>
        <pc:spChg chg="del">
          <ac:chgData name="Adriano Pilla" userId="295a6937-a7fc-4de0-9457-e9668bf19364" providerId="ADAL" clId="{47B27247-A0A1-4952-9F7A-4C9294765DF5}" dt="2024-08-20T14:27:42.114" v="13188" actId="478"/>
          <ac:spMkLst>
            <pc:docMk/>
            <pc:sldMk cId="3568949778" sldId="2134960943"/>
            <ac:spMk id="37" creationId="{7B03FDC7-A99F-EFD9-AA8E-EC6EFD96C996}"/>
          </ac:spMkLst>
        </pc:spChg>
        <pc:spChg chg="del">
          <ac:chgData name="Adriano Pilla" userId="295a6937-a7fc-4de0-9457-e9668bf19364" providerId="ADAL" clId="{47B27247-A0A1-4952-9F7A-4C9294765DF5}" dt="2024-08-20T14:27:42.114" v="13188" actId="478"/>
          <ac:spMkLst>
            <pc:docMk/>
            <pc:sldMk cId="3568949778" sldId="2134960943"/>
            <ac:spMk id="38" creationId="{DD522272-3204-771E-0CAC-5D596C46B118}"/>
          </ac:spMkLst>
        </pc:spChg>
        <pc:spChg chg="del">
          <ac:chgData name="Adriano Pilla" userId="295a6937-a7fc-4de0-9457-e9668bf19364" providerId="ADAL" clId="{47B27247-A0A1-4952-9F7A-4C9294765DF5}" dt="2024-08-20T14:27:42.114" v="13188" actId="478"/>
          <ac:spMkLst>
            <pc:docMk/>
            <pc:sldMk cId="3568949778" sldId="2134960943"/>
            <ac:spMk id="39" creationId="{FF2C6DAF-4E57-FAC8-CD9D-6E09BB859C4D}"/>
          </ac:spMkLst>
        </pc:spChg>
        <pc:spChg chg="del">
          <ac:chgData name="Adriano Pilla" userId="295a6937-a7fc-4de0-9457-e9668bf19364" providerId="ADAL" clId="{47B27247-A0A1-4952-9F7A-4C9294765DF5}" dt="2024-08-20T14:27:42.114" v="13188" actId="478"/>
          <ac:spMkLst>
            <pc:docMk/>
            <pc:sldMk cId="3568949778" sldId="2134960943"/>
            <ac:spMk id="40" creationId="{05DC5EA3-CE8F-5A02-3673-69EA29BDBF1C}"/>
          </ac:spMkLst>
        </pc:spChg>
        <pc:spChg chg="del">
          <ac:chgData name="Adriano Pilla" userId="295a6937-a7fc-4de0-9457-e9668bf19364" providerId="ADAL" clId="{47B27247-A0A1-4952-9F7A-4C9294765DF5}" dt="2024-08-20T14:27:42.114" v="13188" actId="478"/>
          <ac:spMkLst>
            <pc:docMk/>
            <pc:sldMk cId="3568949778" sldId="2134960943"/>
            <ac:spMk id="42" creationId="{92A91850-08FA-A960-F324-F50B72A311E7}"/>
          </ac:spMkLst>
        </pc:spChg>
        <pc:spChg chg="del">
          <ac:chgData name="Adriano Pilla" userId="295a6937-a7fc-4de0-9457-e9668bf19364" providerId="ADAL" clId="{47B27247-A0A1-4952-9F7A-4C9294765DF5}" dt="2024-08-20T14:27:42.114" v="13188" actId="478"/>
          <ac:spMkLst>
            <pc:docMk/>
            <pc:sldMk cId="3568949778" sldId="2134960943"/>
            <ac:spMk id="43" creationId="{88F41DE4-3507-6A91-7D33-38464F9D8CBF}"/>
          </ac:spMkLst>
        </pc:spChg>
        <pc:spChg chg="del">
          <ac:chgData name="Adriano Pilla" userId="295a6937-a7fc-4de0-9457-e9668bf19364" providerId="ADAL" clId="{47B27247-A0A1-4952-9F7A-4C9294765DF5}" dt="2024-08-20T14:27:42.114" v="13188" actId="478"/>
          <ac:spMkLst>
            <pc:docMk/>
            <pc:sldMk cId="3568949778" sldId="2134960943"/>
            <ac:spMk id="44" creationId="{69F31F02-307F-1BCA-383B-D18F8843C9FB}"/>
          </ac:spMkLst>
        </pc:spChg>
        <pc:spChg chg="add mod">
          <ac:chgData name="Adriano Pilla" userId="295a6937-a7fc-4de0-9457-e9668bf19364" providerId="ADAL" clId="{47B27247-A0A1-4952-9F7A-4C9294765DF5}" dt="2024-08-20T14:33:26.727" v="13620"/>
          <ac:spMkLst>
            <pc:docMk/>
            <pc:sldMk cId="3568949778" sldId="2134960943"/>
            <ac:spMk id="46" creationId="{7945B206-5971-0B8B-F51C-CE7414B8A9B5}"/>
          </ac:spMkLst>
        </pc:spChg>
        <pc:spChg chg="add mod">
          <ac:chgData name="Adriano Pilla" userId="295a6937-a7fc-4de0-9457-e9668bf19364" providerId="ADAL" clId="{47B27247-A0A1-4952-9F7A-4C9294765DF5}" dt="2024-08-20T14:33:28.632" v="13621"/>
          <ac:spMkLst>
            <pc:docMk/>
            <pc:sldMk cId="3568949778" sldId="2134960943"/>
            <ac:spMk id="47" creationId="{D5A228F3-916F-1330-2B8B-B722521B4D25}"/>
          </ac:spMkLst>
        </pc:spChg>
        <pc:spChg chg="mod">
          <ac:chgData name="Adriano Pilla" userId="295a6937-a7fc-4de0-9457-e9668bf19364" providerId="ADAL" clId="{47B27247-A0A1-4952-9F7A-4C9294765DF5}" dt="2024-08-20T14:36:41.219" v="13926" actId="113"/>
          <ac:spMkLst>
            <pc:docMk/>
            <pc:sldMk cId="3568949778" sldId="2134960943"/>
            <ac:spMk id="49" creationId="{FD78D012-F6C4-558B-A990-87158C92B3E7}"/>
          </ac:spMkLst>
        </pc:spChg>
        <pc:spChg chg="mod">
          <ac:chgData name="Adriano Pilla" userId="295a6937-a7fc-4de0-9457-e9668bf19364" providerId="ADAL" clId="{47B27247-A0A1-4952-9F7A-4C9294765DF5}" dt="2024-08-20T14:34:36.508" v="13644" actId="20577"/>
          <ac:spMkLst>
            <pc:docMk/>
            <pc:sldMk cId="3568949778" sldId="2134960943"/>
            <ac:spMk id="50" creationId="{50F9FD49-CD91-8CEF-FF6D-B5CFDF25C493}"/>
          </ac:spMkLst>
        </pc:spChg>
        <pc:spChg chg="mod">
          <ac:chgData name="Adriano Pilla" userId="295a6937-a7fc-4de0-9457-e9668bf19364" providerId="ADAL" clId="{47B27247-A0A1-4952-9F7A-4C9294765DF5}" dt="2024-08-20T14:36:22.306" v="13844" actId="20577"/>
          <ac:spMkLst>
            <pc:docMk/>
            <pc:sldMk cId="3568949778" sldId="2134960943"/>
            <ac:spMk id="51" creationId="{038D78CF-E4B3-5409-5B8D-FEB2BEF7F1A9}"/>
          </ac:spMkLst>
        </pc:spChg>
        <pc:spChg chg="mod">
          <ac:chgData name="Adriano Pilla" userId="295a6937-a7fc-4de0-9457-e9668bf19364" providerId="ADAL" clId="{47B27247-A0A1-4952-9F7A-4C9294765DF5}" dt="2024-08-20T14:35:37.378" v="13778" actId="20577"/>
          <ac:spMkLst>
            <pc:docMk/>
            <pc:sldMk cId="3568949778" sldId="2134960943"/>
            <ac:spMk id="53" creationId="{69D8F510-F25D-373C-67E8-8A4A47B25B11}"/>
          </ac:spMkLst>
        </pc:spChg>
        <pc:spChg chg="mod">
          <ac:chgData name="Adriano Pilla" userId="295a6937-a7fc-4de0-9457-e9668bf19364" providerId="ADAL" clId="{47B27247-A0A1-4952-9F7A-4C9294765DF5}" dt="2024-08-20T14:34:14.554" v="13635"/>
          <ac:spMkLst>
            <pc:docMk/>
            <pc:sldMk cId="3568949778" sldId="2134960943"/>
            <ac:spMk id="54" creationId="{68CE19E0-4832-8F52-96DD-1F735A73B90E}"/>
          </ac:spMkLst>
        </pc:spChg>
        <pc:spChg chg="mod">
          <ac:chgData name="Adriano Pilla" userId="295a6937-a7fc-4de0-9457-e9668bf19364" providerId="ADAL" clId="{47B27247-A0A1-4952-9F7A-4C9294765DF5}" dt="2024-08-20T14:34:40.842" v="13655" actId="20577"/>
          <ac:spMkLst>
            <pc:docMk/>
            <pc:sldMk cId="3568949778" sldId="2134960943"/>
            <ac:spMk id="55" creationId="{6141C2C8-B603-5492-FDA1-E9244A07829A}"/>
          </ac:spMkLst>
        </pc:spChg>
        <pc:spChg chg="mod">
          <ac:chgData name="Adriano Pilla" userId="295a6937-a7fc-4de0-9457-e9668bf19364" providerId="ADAL" clId="{47B27247-A0A1-4952-9F7A-4C9294765DF5}" dt="2024-08-20T14:37:55.511" v="14152" actId="113"/>
          <ac:spMkLst>
            <pc:docMk/>
            <pc:sldMk cId="3568949778" sldId="2134960943"/>
            <ac:spMk id="57" creationId="{5D42B83C-153D-EB09-5662-EF875E985D5E}"/>
          </ac:spMkLst>
        </pc:spChg>
        <pc:spChg chg="mod">
          <ac:chgData name="Adriano Pilla" userId="295a6937-a7fc-4de0-9457-e9668bf19364" providerId="ADAL" clId="{47B27247-A0A1-4952-9F7A-4C9294765DF5}" dt="2024-08-20T14:38:00.104" v="14154" actId="20577"/>
          <ac:spMkLst>
            <pc:docMk/>
            <pc:sldMk cId="3568949778" sldId="2134960943"/>
            <ac:spMk id="58" creationId="{EF853D43-6BDF-9EF4-FD69-EBA405DF4599}"/>
          </ac:spMkLst>
        </pc:spChg>
        <pc:spChg chg="mod">
          <ac:chgData name="Adriano Pilla" userId="295a6937-a7fc-4de0-9457-e9668bf19364" providerId="ADAL" clId="{47B27247-A0A1-4952-9F7A-4C9294765DF5}" dt="2024-08-20T14:36:58.538" v="13950" actId="20577"/>
          <ac:spMkLst>
            <pc:docMk/>
            <pc:sldMk cId="3568949778" sldId="2134960943"/>
            <ac:spMk id="59" creationId="{175FDD55-0021-A101-5B2B-2E95A35A955B}"/>
          </ac:spMkLst>
        </pc:spChg>
        <pc:spChg chg="mod">
          <ac:chgData name="Adriano Pilla" userId="295a6937-a7fc-4de0-9457-e9668bf19364" providerId="ADAL" clId="{47B27247-A0A1-4952-9F7A-4C9294765DF5}" dt="2024-08-20T14:39:11.255" v="14314" actId="113"/>
          <ac:spMkLst>
            <pc:docMk/>
            <pc:sldMk cId="3568949778" sldId="2134960943"/>
            <ac:spMk id="61" creationId="{E48E0805-BBD3-C15D-BF04-7324A0364AB2}"/>
          </ac:spMkLst>
        </pc:spChg>
        <pc:spChg chg="mod">
          <ac:chgData name="Adriano Pilla" userId="295a6937-a7fc-4de0-9457-e9668bf19364" providerId="ADAL" clId="{47B27247-A0A1-4952-9F7A-4C9294765DF5}" dt="2024-08-20T14:38:43.723" v="14258" actId="20577"/>
          <ac:spMkLst>
            <pc:docMk/>
            <pc:sldMk cId="3568949778" sldId="2134960943"/>
            <ac:spMk id="62" creationId="{2B99C794-4175-262C-C462-E3C544F6D5D7}"/>
          </ac:spMkLst>
        </pc:spChg>
        <pc:spChg chg="mod">
          <ac:chgData name="Adriano Pilla" userId="295a6937-a7fc-4de0-9457-e9668bf19364" providerId="ADAL" clId="{47B27247-A0A1-4952-9F7A-4C9294765DF5}" dt="2024-08-20T14:38:10.039" v="14172" actId="20577"/>
          <ac:spMkLst>
            <pc:docMk/>
            <pc:sldMk cId="3568949778" sldId="2134960943"/>
            <ac:spMk id="63" creationId="{96A32AE2-9753-F616-8CD7-9D4DD0D5511C}"/>
          </ac:spMkLst>
        </pc:spChg>
        <pc:spChg chg="mod">
          <ac:chgData name="Adriano Pilla" userId="295a6937-a7fc-4de0-9457-e9668bf19364" providerId="ADAL" clId="{47B27247-A0A1-4952-9F7A-4C9294765DF5}" dt="2024-08-20T14:39:59.874" v="14462" actId="113"/>
          <ac:spMkLst>
            <pc:docMk/>
            <pc:sldMk cId="3568949778" sldId="2134960943"/>
            <ac:spMk id="65" creationId="{BDB31CF7-E7A1-EAA9-11D8-3EC6AE902035}"/>
          </ac:spMkLst>
        </pc:spChg>
        <pc:spChg chg="mod">
          <ac:chgData name="Adriano Pilla" userId="295a6937-a7fc-4de0-9457-e9668bf19364" providerId="ADAL" clId="{47B27247-A0A1-4952-9F7A-4C9294765DF5}" dt="2024-08-20T14:39:21.304" v="14318" actId="20577"/>
          <ac:spMkLst>
            <pc:docMk/>
            <pc:sldMk cId="3568949778" sldId="2134960943"/>
            <ac:spMk id="66" creationId="{79BB4621-4547-A302-AA00-6965B05A6C14}"/>
          </ac:spMkLst>
        </pc:spChg>
        <pc:spChg chg="mod">
          <ac:chgData name="Adriano Pilla" userId="295a6937-a7fc-4de0-9457-e9668bf19364" providerId="ADAL" clId="{47B27247-A0A1-4952-9F7A-4C9294765DF5}" dt="2024-08-20T14:39:26.250" v="14339" actId="20577"/>
          <ac:spMkLst>
            <pc:docMk/>
            <pc:sldMk cId="3568949778" sldId="2134960943"/>
            <ac:spMk id="67" creationId="{97B7D0ED-C578-FE12-8511-C4CAAD829D91}"/>
          </ac:spMkLst>
        </pc:spChg>
        <pc:grpChg chg="del">
          <ac:chgData name="Adriano Pilla" userId="295a6937-a7fc-4de0-9457-e9668bf19364" providerId="ADAL" clId="{47B27247-A0A1-4952-9F7A-4C9294765DF5}" dt="2024-08-20T14:27:42.114" v="13188" actId="478"/>
          <ac:grpSpMkLst>
            <pc:docMk/>
            <pc:sldMk cId="3568949778" sldId="2134960943"/>
            <ac:grpSpMk id="13" creationId="{1E72CFA8-0ECC-578F-6137-29966725F330}"/>
          </ac:grpSpMkLst>
        </pc:grpChg>
        <pc:grpChg chg="add mod">
          <ac:chgData name="Adriano Pilla" userId="295a6937-a7fc-4de0-9457-e9668bf19364" providerId="ADAL" clId="{47B27247-A0A1-4952-9F7A-4C9294765DF5}" dt="2024-08-20T14:34:34.639" v="13642" actId="1076"/>
          <ac:grpSpMkLst>
            <pc:docMk/>
            <pc:sldMk cId="3568949778" sldId="2134960943"/>
            <ac:grpSpMk id="34" creationId="{9ECBCC58-B899-6110-790E-1682A01559AE}"/>
          </ac:grpSpMkLst>
        </pc:grpChg>
        <pc:grpChg chg="add mod">
          <ac:chgData name="Adriano Pilla" userId="295a6937-a7fc-4de0-9457-e9668bf19364" providerId="ADAL" clId="{47B27247-A0A1-4952-9F7A-4C9294765DF5}" dt="2024-08-20T14:34:28.546" v="13638" actId="408"/>
          <ac:grpSpMkLst>
            <pc:docMk/>
            <pc:sldMk cId="3568949778" sldId="2134960943"/>
            <ac:grpSpMk id="35" creationId="{C6B97E68-1DA1-035A-3526-215CC7CDE592}"/>
          </ac:grpSpMkLst>
        </pc:grpChg>
        <pc:grpChg chg="add mod">
          <ac:chgData name="Adriano Pilla" userId="295a6937-a7fc-4de0-9457-e9668bf19364" providerId="ADAL" clId="{47B27247-A0A1-4952-9F7A-4C9294765DF5}" dt="2024-08-20T14:34:28.546" v="13638" actId="408"/>
          <ac:grpSpMkLst>
            <pc:docMk/>
            <pc:sldMk cId="3568949778" sldId="2134960943"/>
            <ac:grpSpMk id="45" creationId="{9641BA4E-DB4C-CBA0-A751-A228762507C2}"/>
          </ac:grpSpMkLst>
        </pc:grpChg>
        <pc:grpChg chg="add mod">
          <ac:chgData name="Adriano Pilla" userId="295a6937-a7fc-4de0-9457-e9668bf19364" providerId="ADAL" clId="{47B27247-A0A1-4952-9F7A-4C9294765DF5}" dt="2024-08-20T14:34:05.442" v="13633" actId="1076"/>
          <ac:grpSpMkLst>
            <pc:docMk/>
            <pc:sldMk cId="3568949778" sldId="2134960943"/>
            <ac:grpSpMk id="48" creationId="{EAD6F676-5492-2752-B2E0-AB0AE4A47E92}"/>
          </ac:grpSpMkLst>
        </pc:grpChg>
        <pc:grpChg chg="add mod">
          <ac:chgData name="Adriano Pilla" userId="295a6937-a7fc-4de0-9457-e9668bf19364" providerId="ADAL" clId="{47B27247-A0A1-4952-9F7A-4C9294765DF5}" dt="2024-08-20T14:34:27.674" v="13637" actId="554"/>
          <ac:grpSpMkLst>
            <pc:docMk/>
            <pc:sldMk cId="3568949778" sldId="2134960943"/>
            <ac:grpSpMk id="52" creationId="{4311B770-3B1E-6905-1A5B-E025A54C49EF}"/>
          </ac:grpSpMkLst>
        </pc:grpChg>
        <pc:grpChg chg="add mod">
          <ac:chgData name="Adriano Pilla" userId="295a6937-a7fc-4de0-9457-e9668bf19364" providerId="ADAL" clId="{47B27247-A0A1-4952-9F7A-4C9294765DF5}" dt="2024-08-20T14:36:52.176" v="13928" actId="1076"/>
          <ac:grpSpMkLst>
            <pc:docMk/>
            <pc:sldMk cId="3568949778" sldId="2134960943"/>
            <ac:grpSpMk id="56" creationId="{C2ACC49A-1B43-4822-16C8-3EB0D11A96F1}"/>
          </ac:grpSpMkLst>
        </pc:grpChg>
        <pc:grpChg chg="add mod">
          <ac:chgData name="Adriano Pilla" userId="295a6937-a7fc-4de0-9457-e9668bf19364" providerId="ADAL" clId="{47B27247-A0A1-4952-9F7A-4C9294765DF5}" dt="2024-08-20T14:38:07.008" v="14156" actId="1076"/>
          <ac:grpSpMkLst>
            <pc:docMk/>
            <pc:sldMk cId="3568949778" sldId="2134960943"/>
            <ac:grpSpMk id="60" creationId="{A98BD0F3-128A-447B-02F2-C2F5ED04B6DE}"/>
          </ac:grpSpMkLst>
        </pc:grpChg>
        <pc:grpChg chg="add mod">
          <ac:chgData name="Adriano Pilla" userId="295a6937-a7fc-4de0-9457-e9668bf19364" providerId="ADAL" clId="{47B27247-A0A1-4952-9F7A-4C9294765DF5}" dt="2024-08-20T14:39:18.575" v="14316" actId="1076"/>
          <ac:grpSpMkLst>
            <pc:docMk/>
            <pc:sldMk cId="3568949778" sldId="2134960943"/>
            <ac:grpSpMk id="64" creationId="{B9CEC578-E9BB-B67B-5F31-31D27D295768}"/>
          </ac:grpSpMkLst>
        </pc:grpChg>
      </pc:sldChg>
      <pc:sldChg chg="addSp delSp modSp add mod ord">
        <pc:chgData name="Adriano Pilla" userId="295a6937-a7fc-4de0-9457-e9668bf19364" providerId="ADAL" clId="{47B27247-A0A1-4952-9F7A-4C9294765DF5}" dt="2024-08-21T10:02:28.060" v="19212" actId="1035"/>
        <pc:sldMkLst>
          <pc:docMk/>
          <pc:sldMk cId="2287957514" sldId="2134960944"/>
        </pc:sldMkLst>
        <pc:spChg chg="del">
          <ac:chgData name="Adriano Pilla" userId="295a6937-a7fc-4de0-9457-e9668bf19364" providerId="ADAL" clId="{47B27247-A0A1-4952-9F7A-4C9294765DF5}" dt="2024-08-20T15:00:37.592" v="15339" actId="478"/>
          <ac:spMkLst>
            <pc:docMk/>
            <pc:sldMk cId="2287957514" sldId="2134960944"/>
            <ac:spMk id="2" creationId="{DAB17EBE-1D5D-78C2-D569-FF17A44AF5E6}"/>
          </ac:spMkLst>
        </pc:spChg>
        <pc:spChg chg="del">
          <ac:chgData name="Adriano Pilla" userId="295a6937-a7fc-4de0-9457-e9668bf19364" providerId="ADAL" clId="{47B27247-A0A1-4952-9F7A-4C9294765DF5}" dt="2024-08-20T15:00:37.592" v="15339" actId="478"/>
          <ac:spMkLst>
            <pc:docMk/>
            <pc:sldMk cId="2287957514" sldId="2134960944"/>
            <ac:spMk id="3" creationId="{F736C7FD-AF4B-A2A3-5032-013F6ABDDC81}"/>
          </ac:spMkLst>
        </pc:spChg>
        <pc:spChg chg="del">
          <ac:chgData name="Adriano Pilla" userId="295a6937-a7fc-4de0-9457-e9668bf19364" providerId="ADAL" clId="{47B27247-A0A1-4952-9F7A-4C9294765DF5}" dt="2024-08-20T15:00:37.592" v="15339" actId="478"/>
          <ac:spMkLst>
            <pc:docMk/>
            <pc:sldMk cId="2287957514" sldId="2134960944"/>
            <ac:spMk id="4" creationId="{36C9AFC0-9995-62B0-FB50-8BD5A8CA1A60}"/>
          </ac:spMkLst>
        </pc:spChg>
        <pc:spChg chg="del">
          <ac:chgData name="Adriano Pilla" userId="295a6937-a7fc-4de0-9457-e9668bf19364" providerId="ADAL" clId="{47B27247-A0A1-4952-9F7A-4C9294765DF5}" dt="2024-08-20T15:00:37.592" v="15339" actId="478"/>
          <ac:spMkLst>
            <pc:docMk/>
            <pc:sldMk cId="2287957514" sldId="2134960944"/>
            <ac:spMk id="7" creationId="{0AA5A139-8AB4-82CE-4F73-226EF5D7101A}"/>
          </ac:spMkLst>
        </pc:spChg>
        <pc:spChg chg="del">
          <ac:chgData name="Adriano Pilla" userId="295a6937-a7fc-4de0-9457-e9668bf19364" providerId="ADAL" clId="{47B27247-A0A1-4952-9F7A-4C9294765DF5}" dt="2024-08-20T15:00:37.592" v="15339" actId="478"/>
          <ac:spMkLst>
            <pc:docMk/>
            <pc:sldMk cId="2287957514" sldId="2134960944"/>
            <ac:spMk id="8" creationId="{7EA46F4C-D259-6F5B-8F63-216D5B499028}"/>
          </ac:spMkLst>
        </pc:spChg>
        <pc:spChg chg="del">
          <ac:chgData name="Adriano Pilla" userId="295a6937-a7fc-4de0-9457-e9668bf19364" providerId="ADAL" clId="{47B27247-A0A1-4952-9F7A-4C9294765DF5}" dt="2024-08-20T15:00:37.592" v="15339" actId="478"/>
          <ac:spMkLst>
            <pc:docMk/>
            <pc:sldMk cId="2287957514" sldId="2134960944"/>
            <ac:spMk id="10" creationId="{546FAC85-27F0-EFD0-6020-22CFCE4821BD}"/>
          </ac:spMkLst>
        </pc:spChg>
        <pc:spChg chg="add mod ord">
          <ac:chgData name="Adriano Pilla" userId="295a6937-a7fc-4de0-9457-e9668bf19364" providerId="ADAL" clId="{47B27247-A0A1-4952-9F7A-4C9294765DF5}" dt="2024-08-21T10:01:19.383" v="19157" actId="1035"/>
          <ac:spMkLst>
            <pc:docMk/>
            <pc:sldMk cId="2287957514" sldId="2134960944"/>
            <ac:spMk id="11" creationId="{04BEB931-AD33-9AFD-D540-B2FECFF5B945}"/>
          </ac:spMkLst>
        </pc:spChg>
        <pc:spChg chg="del">
          <ac:chgData name="Adriano Pilla" userId="295a6937-a7fc-4de0-9457-e9668bf19364" providerId="ADAL" clId="{47B27247-A0A1-4952-9F7A-4C9294765DF5}" dt="2024-08-20T15:00:37.592" v="15339" actId="478"/>
          <ac:spMkLst>
            <pc:docMk/>
            <pc:sldMk cId="2287957514" sldId="2134960944"/>
            <ac:spMk id="12" creationId="{B429448F-48F0-A2A1-F36C-2BC1E0B45B7F}"/>
          </ac:spMkLst>
        </pc:spChg>
        <pc:spChg chg="add mod">
          <ac:chgData name="Adriano Pilla" userId="295a6937-a7fc-4de0-9457-e9668bf19364" providerId="ADAL" clId="{47B27247-A0A1-4952-9F7A-4C9294765DF5}" dt="2024-08-21T10:01:19.383" v="19157" actId="1035"/>
          <ac:spMkLst>
            <pc:docMk/>
            <pc:sldMk cId="2287957514" sldId="2134960944"/>
            <ac:spMk id="14" creationId="{6487BAF6-5562-ACAA-C44E-DB8741875AE8}"/>
          </ac:spMkLst>
        </pc:spChg>
        <pc:spChg chg="add mod">
          <ac:chgData name="Adriano Pilla" userId="295a6937-a7fc-4de0-9457-e9668bf19364" providerId="ADAL" clId="{47B27247-A0A1-4952-9F7A-4C9294765DF5}" dt="2024-08-21T10:01:19.383" v="19157" actId="1035"/>
          <ac:spMkLst>
            <pc:docMk/>
            <pc:sldMk cId="2287957514" sldId="2134960944"/>
            <ac:spMk id="15" creationId="{E5B33BC6-B934-7BDE-209A-0EC05F3720AB}"/>
          </ac:spMkLst>
        </pc:spChg>
        <pc:spChg chg="add mod">
          <ac:chgData name="Adriano Pilla" userId="295a6937-a7fc-4de0-9457-e9668bf19364" providerId="ADAL" clId="{47B27247-A0A1-4952-9F7A-4C9294765DF5}" dt="2024-08-21T10:01:19.383" v="19157" actId="1035"/>
          <ac:spMkLst>
            <pc:docMk/>
            <pc:sldMk cId="2287957514" sldId="2134960944"/>
            <ac:spMk id="16" creationId="{6835C507-A809-5BDB-4242-D9280F93F119}"/>
          </ac:spMkLst>
        </pc:spChg>
        <pc:spChg chg="del">
          <ac:chgData name="Adriano Pilla" userId="295a6937-a7fc-4de0-9457-e9668bf19364" providerId="ADAL" clId="{47B27247-A0A1-4952-9F7A-4C9294765DF5}" dt="2024-08-20T15:00:37.592" v="15339" actId="478"/>
          <ac:spMkLst>
            <pc:docMk/>
            <pc:sldMk cId="2287957514" sldId="2134960944"/>
            <ac:spMk id="17" creationId="{8D4F69D3-30F4-E88C-D077-0B12D5F1C195}"/>
          </ac:spMkLst>
        </pc:spChg>
        <pc:spChg chg="del">
          <ac:chgData name="Adriano Pilla" userId="295a6937-a7fc-4de0-9457-e9668bf19364" providerId="ADAL" clId="{47B27247-A0A1-4952-9F7A-4C9294765DF5}" dt="2024-08-20T15:00:37.592" v="15339" actId="478"/>
          <ac:spMkLst>
            <pc:docMk/>
            <pc:sldMk cId="2287957514" sldId="2134960944"/>
            <ac:spMk id="18" creationId="{5422FF71-89C8-746D-09C6-C087DC7B772C}"/>
          </ac:spMkLst>
        </pc:spChg>
        <pc:spChg chg="del">
          <ac:chgData name="Adriano Pilla" userId="295a6937-a7fc-4de0-9457-e9668bf19364" providerId="ADAL" clId="{47B27247-A0A1-4952-9F7A-4C9294765DF5}" dt="2024-08-20T15:00:37.592" v="15339" actId="478"/>
          <ac:spMkLst>
            <pc:docMk/>
            <pc:sldMk cId="2287957514" sldId="2134960944"/>
            <ac:spMk id="20" creationId="{207401C6-3409-12D9-E842-2DE20C6A552C}"/>
          </ac:spMkLst>
        </pc:spChg>
        <pc:spChg chg="mod">
          <ac:chgData name="Adriano Pilla" userId="295a6937-a7fc-4de0-9457-e9668bf19364" providerId="ADAL" clId="{47B27247-A0A1-4952-9F7A-4C9294765DF5}" dt="2024-08-21T09:40:06.997" v="17887" actId="1076"/>
          <ac:spMkLst>
            <pc:docMk/>
            <pc:sldMk cId="2287957514" sldId="2134960944"/>
            <ac:spMk id="21" creationId="{BF9BD482-E800-E871-7EFD-50575B77BC2A}"/>
          </ac:spMkLst>
        </pc:spChg>
        <pc:spChg chg="del">
          <ac:chgData name="Adriano Pilla" userId="295a6937-a7fc-4de0-9457-e9668bf19364" providerId="ADAL" clId="{47B27247-A0A1-4952-9F7A-4C9294765DF5}" dt="2024-08-20T15:00:37.592" v="15339" actId="478"/>
          <ac:spMkLst>
            <pc:docMk/>
            <pc:sldMk cId="2287957514" sldId="2134960944"/>
            <ac:spMk id="23" creationId="{B6777880-85AC-8E30-758D-7BD3A910D347}"/>
          </ac:spMkLst>
        </pc:spChg>
        <pc:spChg chg="del">
          <ac:chgData name="Adriano Pilla" userId="295a6937-a7fc-4de0-9457-e9668bf19364" providerId="ADAL" clId="{47B27247-A0A1-4952-9F7A-4C9294765DF5}" dt="2024-08-20T15:00:37.592" v="15339" actId="478"/>
          <ac:spMkLst>
            <pc:docMk/>
            <pc:sldMk cId="2287957514" sldId="2134960944"/>
            <ac:spMk id="24" creationId="{4E0BB0C9-99F8-CB26-DEB1-7D97EDCC9ED8}"/>
          </ac:spMkLst>
        </pc:spChg>
        <pc:spChg chg="del">
          <ac:chgData name="Adriano Pilla" userId="295a6937-a7fc-4de0-9457-e9668bf19364" providerId="ADAL" clId="{47B27247-A0A1-4952-9F7A-4C9294765DF5}" dt="2024-08-20T15:00:37.592" v="15339" actId="478"/>
          <ac:spMkLst>
            <pc:docMk/>
            <pc:sldMk cId="2287957514" sldId="2134960944"/>
            <ac:spMk id="25" creationId="{F306B8FD-D0EE-07A6-0019-CCE1DF9A3A7B}"/>
          </ac:spMkLst>
        </pc:spChg>
        <pc:spChg chg="del">
          <ac:chgData name="Adriano Pilla" userId="295a6937-a7fc-4de0-9457-e9668bf19364" providerId="ADAL" clId="{47B27247-A0A1-4952-9F7A-4C9294765DF5}" dt="2024-08-20T15:00:37.592" v="15339" actId="478"/>
          <ac:spMkLst>
            <pc:docMk/>
            <pc:sldMk cId="2287957514" sldId="2134960944"/>
            <ac:spMk id="26" creationId="{CBED9373-0F10-D8F9-54BD-809A72087B36}"/>
          </ac:spMkLst>
        </pc:spChg>
        <pc:spChg chg="add mod">
          <ac:chgData name="Adriano Pilla" userId="295a6937-a7fc-4de0-9457-e9668bf19364" providerId="ADAL" clId="{47B27247-A0A1-4952-9F7A-4C9294765DF5}" dt="2024-08-21T10:01:19.383" v="19157" actId="1035"/>
          <ac:spMkLst>
            <pc:docMk/>
            <pc:sldMk cId="2287957514" sldId="2134960944"/>
            <ac:spMk id="27" creationId="{0290636B-FF33-ADDB-5B87-27023AF0E70F}"/>
          </ac:spMkLst>
        </pc:spChg>
        <pc:spChg chg="add mod">
          <ac:chgData name="Adriano Pilla" userId="295a6937-a7fc-4de0-9457-e9668bf19364" providerId="ADAL" clId="{47B27247-A0A1-4952-9F7A-4C9294765DF5}" dt="2024-08-21T10:01:19.383" v="19157" actId="1035"/>
          <ac:spMkLst>
            <pc:docMk/>
            <pc:sldMk cId="2287957514" sldId="2134960944"/>
            <ac:spMk id="28" creationId="{CFE3F93B-3188-04CF-140C-AFE3D17EF5C8}"/>
          </ac:spMkLst>
        </pc:spChg>
        <pc:spChg chg="del">
          <ac:chgData name="Adriano Pilla" userId="295a6937-a7fc-4de0-9457-e9668bf19364" providerId="ADAL" clId="{47B27247-A0A1-4952-9F7A-4C9294765DF5}" dt="2024-08-20T15:00:37.592" v="15339" actId="478"/>
          <ac:spMkLst>
            <pc:docMk/>
            <pc:sldMk cId="2287957514" sldId="2134960944"/>
            <ac:spMk id="29" creationId="{B285047E-7F3C-C18B-B777-08C898930AD5}"/>
          </ac:spMkLst>
        </pc:spChg>
        <pc:spChg chg="add mod">
          <ac:chgData name="Adriano Pilla" userId="295a6937-a7fc-4de0-9457-e9668bf19364" providerId="ADAL" clId="{47B27247-A0A1-4952-9F7A-4C9294765DF5}" dt="2024-08-21T10:01:19.383" v="19157" actId="1035"/>
          <ac:spMkLst>
            <pc:docMk/>
            <pc:sldMk cId="2287957514" sldId="2134960944"/>
            <ac:spMk id="30" creationId="{FD032976-F8FC-6569-30DB-4E5C67BC210C}"/>
          </ac:spMkLst>
        </pc:spChg>
        <pc:spChg chg="del">
          <ac:chgData name="Adriano Pilla" userId="295a6937-a7fc-4de0-9457-e9668bf19364" providerId="ADAL" clId="{47B27247-A0A1-4952-9F7A-4C9294765DF5}" dt="2024-08-20T15:00:37.592" v="15339" actId="478"/>
          <ac:spMkLst>
            <pc:docMk/>
            <pc:sldMk cId="2287957514" sldId="2134960944"/>
            <ac:spMk id="32" creationId="{C9234D01-A5A7-B093-E924-D3E1A770123C}"/>
          </ac:spMkLst>
        </pc:spChg>
        <pc:spChg chg="del">
          <ac:chgData name="Adriano Pilla" userId="295a6937-a7fc-4de0-9457-e9668bf19364" providerId="ADAL" clId="{47B27247-A0A1-4952-9F7A-4C9294765DF5}" dt="2024-08-20T15:00:37.592" v="15339" actId="478"/>
          <ac:spMkLst>
            <pc:docMk/>
            <pc:sldMk cId="2287957514" sldId="2134960944"/>
            <ac:spMk id="33" creationId="{34A8C8E8-943D-1098-5C74-892972FF5C20}"/>
          </ac:spMkLst>
        </pc:spChg>
        <pc:spChg chg="add mod">
          <ac:chgData name="Adriano Pilla" userId="295a6937-a7fc-4de0-9457-e9668bf19364" providerId="ADAL" clId="{47B27247-A0A1-4952-9F7A-4C9294765DF5}" dt="2024-08-21T10:01:19.383" v="19157" actId="1035"/>
          <ac:spMkLst>
            <pc:docMk/>
            <pc:sldMk cId="2287957514" sldId="2134960944"/>
            <ac:spMk id="35" creationId="{1505EE10-D663-3AAE-5B43-64DB38856398}"/>
          </ac:spMkLst>
        </pc:spChg>
        <pc:spChg chg="del">
          <ac:chgData name="Adriano Pilla" userId="295a6937-a7fc-4de0-9457-e9668bf19364" providerId="ADAL" clId="{47B27247-A0A1-4952-9F7A-4C9294765DF5}" dt="2024-08-20T15:00:37.592" v="15339" actId="478"/>
          <ac:spMkLst>
            <pc:docMk/>
            <pc:sldMk cId="2287957514" sldId="2134960944"/>
            <ac:spMk id="36" creationId="{1532EBB6-ECD8-EAEF-5954-FF8ACE5F7B5F}"/>
          </ac:spMkLst>
        </pc:spChg>
        <pc:spChg chg="add mod">
          <ac:chgData name="Adriano Pilla" userId="295a6937-a7fc-4de0-9457-e9668bf19364" providerId="ADAL" clId="{47B27247-A0A1-4952-9F7A-4C9294765DF5}" dt="2024-08-21T10:01:19.383" v="19157" actId="1035"/>
          <ac:spMkLst>
            <pc:docMk/>
            <pc:sldMk cId="2287957514" sldId="2134960944"/>
            <ac:spMk id="37" creationId="{C679DE84-1575-9E4E-D2DB-C43CF3061F2E}"/>
          </ac:spMkLst>
        </pc:spChg>
        <pc:spChg chg="add mod">
          <ac:chgData name="Adriano Pilla" userId="295a6937-a7fc-4de0-9457-e9668bf19364" providerId="ADAL" clId="{47B27247-A0A1-4952-9F7A-4C9294765DF5}" dt="2024-08-21T10:01:19.383" v="19157" actId="1035"/>
          <ac:spMkLst>
            <pc:docMk/>
            <pc:sldMk cId="2287957514" sldId="2134960944"/>
            <ac:spMk id="38" creationId="{F5362F40-660D-C6C4-33E9-85143E80555D}"/>
          </ac:spMkLst>
        </pc:spChg>
        <pc:spChg chg="add mod">
          <ac:chgData name="Adriano Pilla" userId="295a6937-a7fc-4de0-9457-e9668bf19364" providerId="ADAL" clId="{47B27247-A0A1-4952-9F7A-4C9294765DF5}" dt="2024-08-21T10:01:19.383" v="19157" actId="1035"/>
          <ac:spMkLst>
            <pc:docMk/>
            <pc:sldMk cId="2287957514" sldId="2134960944"/>
            <ac:spMk id="39" creationId="{1E91020F-9E28-1B07-18D8-A2D490B68DA2}"/>
          </ac:spMkLst>
        </pc:spChg>
        <pc:spChg chg="add mod">
          <ac:chgData name="Adriano Pilla" userId="295a6937-a7fc-4de0-9457-e9668bf19364" providerId="ADAL" clId="{47B27247-A0A1-4952-9F7A-4C9294765DF5}" dt="2024-08-21T10:01:56.277" v="19184" actId="207"/>
          <ac:spMkLst>
            <pc:docMk/>
            <pc:sldMk cId="2287957514" sldId="2134960944"/>
            <ac:spMk id="40" creationId="{A6DC94C1-00D4-2EC4-0D10-04A1EFCBC248}"/>
          </ac:spMkLst>
        </pc:spChg>
        <pc:spChg chg="add mod">
          <ac:chgData name="Adriano Pilla" userId="295a6937-a7fc-4de0-9457-e9668bf19364" providerId="ADAL" clId="{47B27247-A0A1-4952-9F7A-4C9294765DF5}" dt="2024-08-21T10:02:28.060" v="19212" actId="1035"/>
          <ac:spMkLst>
            <pc:docMk/>
            <pc:sldMk cId="2287957514" sldId="2134960944"/>
            <ac:spMk id="42" creationId="{00C0E7EB-FC84-5351-7930-CCE71ED4981D}"/>
          </ac:spMkLst>
        </pc:spChg>
        <pc:spChg chg="del">
          <ac:chgData name="Adriano Pilla" userId="295a6937-a7fc-4de0-9457-e9668bf19364" providerId="ADAL" clId="{47B27247-A0A1-4952-9F7A-4C9294765DF5}" dt="2024-08-20T15:00:37.592" v="15339" actId="478"/>
          <ac:spMkLst>
            <pc:docMk/>
            <pc:sldMk cId="2287957514" sldId="2134960944"/>
            <ac:spMk id="43" creationId="{88F41DE4-3507-6A91-7D33-38464F9D8CBF}"/>
          </ac:spMkLst>
        </pc:spChg>
        <pc:picChg chg="add mod">
          <ac:chgData name="Adriano Pilla" userId="295a6937-a7fc-4de0-9457-e9668bf19364" providerId="ADAL" clId="{47B27247-A0A1-4952-9F7A-4C9294765DF5}" dt="2024-08-21T10:01:19.383" v="19157" actId="1035"/>
          <ac:picMkLst>
            <pc:docMk/>
            <pc:sldMk cId="2287957514" sldId="2134960944"/>
            <ac:picMk id="5" creationId="{4AB10593-F811-711A-B025-16B09C64D202}"/>
          </ac:picMkLst>
        </pc:picChg>
        <pc:picChg chg="add mod">
          <ac:chgData name="Adriano Pilla" userId="295a6937-a7fc-4de0-9457-e9668bf19364" providerId="ADAL" clId="{47B27247-A0A1-4952-9F7A-4C9294765DF5}" dt="2024-08-21T10:01:19.383" v="19157" actId="1035"/>
          <ac:picMkLst>
            <pc:docMk/>
            <pc:sldMk cId="2287957514" sldId="2134960944"/>
            <ac:picMk id="13" creationId="{4806CCB5-91C7-10AA-0C3B-085AFBCBCD0A}"/>
          </ac:picMkLst>
        </pc:picChg>
        <pc:picChg chg="add mod">
          <ac:chgData name="Adriano Pilla" userId="295a6937-a7fc-4de0-9457-e9668bf19364" providerId="ADAL" clId="{47B27247-A0A1-4952-9F7A-4C9294765DF5}" dt="2024-08-21T10:01:19.383" v="19157" actId="1035"/>
          <ac:picMkLst>
            <pc:docMk/>
            <pc:sldMk cId="2287957514" sldId="2134960944"/>
            <ac:picMk id="34" creationId="{EC0693FE-D932-54BF-F96A-653ABBB288C8}"/>
          </ac:picMkLst>
        </pc:picChg>
      </pc:sldChg>
      <pc:sldChg chg="addSp delSp modSp add mod modAnim">
        <pc:chgData name="Adriano Pilla" userId="295a6937-a7fc-4de0-9457-e9668bf19364" providerId="ADAL" clId="{47B27247-A0A1-4952-9F7A-4C9294765DF5}" dt="2024-08-20T15:09:00.724" v="15678" actId="113"/>
        <pc:sldMkLst>
          <pc:docMk/>
          <pc:sldMk cId="1028752024" sldId="2134960945"/>
        </pc:sldMkLst>
        <pc:spChg chg="add mod">
          <ac:chgData name="Adriano Pilla" userId="295a6937-a7fc-4de0-9457-e9668bf19364" providerId="ADAL" clId="{47B27247-A0A1-4952-9F7A-4C9294765DF5}" dt="2024-08-20T15:02:06.623" v="15414" actId="1076"/>
          <ac:spMkLst>
            <pc:docMk/>
            <pc:sldMk cId="1028752024" sldId="2134960945"/>
            <ac:spMk id="2" creationId="{C7AB2B7E-B8CA-1E9C-0C06-B2393C1AF071}"/>
          </ac:spMkLst>
        </pc:spChg>
        <pc:spChg chg="add mod">
          <ac:chgData name="Adriano Pilla" userId="295a6937-a7fc-4de0-9457-e9668bf19364" providerId="ADAL" clId="{47B27247-A0A1-4952-9F7A-4C9294765DF5}" dt="2024-08-20T15:09:00.724" v="15678" actId="113"/>
          <ac:spMkLst>
            <pc:docMk/>
            <pc:sldMk cId="1028752024" sldId="2134960945"/>
            <ac:spMk id="3" creationId="{FB75C79A-1B53-DE86-7D36-6265A28CFFC8}"/>
          </ac:spMkLst>
        </pc:spChg>
        <pc:spChg chg="add mod">
          <ac:chgData name="Adriano Pilla" userId="295a6937-a7fc-4de0-9457-e9668bf19364" providerId="ADAL" clId="{47B27247-A0A1-4952-9F7A-4C9294765DF5}" dt="2024-08-20T15:08:49.784" v="15673" actId="1036"/>
          <ac:spMkLst>
            <pc:docMk/>
            <pc:sldMk cId="1028752024" sldId="2134960945"/>
            <ac:spMk id="4" creationId="{2A76C877-C8B7-5A8C-1F9D-BAB23B7A05B4}"/>
          </ac:spMkLst>
        </pc:spChg>
        <pc:spChg chg="add mod">
          <ac:chgData name="Adriano Pilla" userId="295a6937-a7fc-4de0-9457-e9668bf19364" providerId="ADAL" clId="{47B27247-A0A1-4952-9F7A-4C9294765DF5}" dt="2024-08-20T15:08:49.784" v="15673" actId="1036"/>
          <ac:spMkLst>
            <pc:docMk/>
            <pc:sldMk cId="1028752024" sldId="2134960945"/>
            <ac:spMk id="7" creationId="{6D272BE5-0F33-C367-0920-D58A6E7C9340}"/>
          </ac:spMkLst>
        </pc:spChg>
        <pc:spChg chg="add mod">
          <ac:chgData name="Adriano Pilla" userId="295a6937-a7fc-4de0-9457-e9668bf19364" providerId="ADAL" clId="{47B27247-A0A1-4952-9F7A-4C9294765DF5}" dt="2024-08-20T15:08:49.784" v="15673" actId="1036"/>
          <ac:spMkLst>
            <pc:docMk/>
            <pc:sldMk cId="1028752024" sldId="2134960945"/>
            <ac:spMk id="8" creationId="{45926481-3866-3E6C-763F-40496A1BFC8F}"/>
          </ac:spMkLst>
        </pc:spChg>
        <pc:spChg chg="del">
          <ac:chgData name="Adriano Pilla" userId="295a6937-a7fc-4de0-9457-e9668bf19364" providerId="ADAL" clId="{47B27247-A0A1-4952-9F7A-4C9294765DF5}" dt="2024-08-20T15:02:00.971" v="15412" actId="478"/>
          <ac:spMkLst>
            <pc:docMk/>
            <pc:sldMk cId="1028752024" sldId="2134960945"/>
            <ac:spMk id="11" creationId="{04BEB931-AD33-9AFD-D540-B2FECFF5B945}"/>
          </ac:spMkLst>
        </pc:spChg>
        <pc:picChg chg="del">
          <ac:chgData name="Adriano Pilla" userId="295a6937-a7fc-4de0-9457-e9668bf19364" providerId="ADAL" clId="{47B27247-A0A1-4952-9F7A-4C9294765DF5}" dt="2024-08-20T15:02:00.971" v="15412" actId="478"/>
          <ac:picMkLst>
            <pc:docMk/>
            <pc:sldMk cId="1028752024" sldId="2134960945"/>
            <ac:picMk id="5" creationId="{4AB10593-F811-711A-B025-16B09C64D202}"/>
          </ac:picMkLst>
        </pc:picChg>
      </pc:sldChg>
      <pc:sldChg chg="add del">
        <pc:chgData name="Adriano Pilla" userId="295a6937-a7fc-4de0-9457-e9668bf19364" providerId="ADAL" clId="{47B27247-A0A1-4952-9F7A-4C9294765DF5}" dt="2024-08-20T15:01:34.738" v="15405" actId="47"/>
        <pc:sldMkLst>
          <pc:docMk/>
          <pc:sldMk cId="4240634764" sldId="2134960945"/>
        </pc:sldMkLst>
      </pc:sldChg>
      <pc:sldChg chg="addSp delSp modSp add mod ord">
        <pc:chgData name="Adriano Pilla" userId="295a6937-a7fc-4de0-9457-e9668bf19364" providerId="ADAL" clId="{47B27247-A0A1-4952-9F7A-4C9294765DF5}" dt="2024-08-21T10:03:25.807" v="19213" actId="14861"/>
        <pc:sldMkLst>
          <pc:docMk/>
          <pc:sldMk cId="2709897129" sldId="2134960946"/>
        </pc:sldMkLst>
        <pc:spChg chg="del">
          <ac:chgData name="Adriano Pilla" userId="295a6937-a7fc-4de0-9457-e9668bf19364" providerId="ADAL" clId="{47B27247-A0A1-4952-9F7A-4C9294765DF5}" dt="2024-08-21T09:03:18.682" v="16042" actId="478"/>
          <ac:spMkLst>
            <pc:docMk/>
            <pc:sldMk cId="2709897129" sldId="2134960946"/>
            <ac:spMk id="2" creationId="{38C9642D-BFD2-34E5-03CF-4AD87CE6D9FC}"/>
          </ac:spMkLst>
        </pc:spChg>
        <pc:spChg chg="del">
          <ac:chgData name="Adriano Pilla" userId="295a6937-a7fc-4de0-9457-e9668bf19364" providerId="ADAL" clId="{47B27247-A0A1-4952-9F7A-4C9294765DF5}" dt="2024-08-21T09:03:18.682" v="16042" actId="478"/>
          <ac:spMkLst>
            <pc:docMk/>
            <pc:sldMk cId="2709897129" sldId="2134960946"/>
            <ac:spMk id="3" creationId="{AF5CF540-D4AE-FC7F-B80F-C4E830ACBBC2}"/>
          </ac:spMkLst>
        </pc:spChg>
        <pc:spChg chg="add mod">
          <ac:chgData name="Adriano Pilla" userId="295a6937-a7fc-4de0-9457-e9668bf19364" providerId="ADAL" clId="{47B27247-A0A1-4952-9F7A-4C9294765DF5}" dt="2024-08-21T10:03:25.807" v="19213" actId="14861"/>
          <ac:spMkLst>
            <pc:docMk/>
            <pc:sldMk cId="2709897129" sldId="2134960946"/>
            <ac:spMk id="4" creationId="{9BB71F5E-8915-9E75-9F70-F2F48945DA45}"/>
          </ac:spMkLst>
        </pc:spChg>
        <pc:spChg chg="del">
          <ac:chgData name="Adriano Pilla" userId="295a6937-a7fc-4de0-9457-e9668bf19364" providerId="ADAL" clId="{47B27247-A0A1-4952-9F7A-4C9294765DF5}" dt="2024-08-21T09:03:18.682" v="16042" actId="478"/>
          <ac:spMkLst>
            <pc:docMk/>
            <pc:sldMk cId="2709897129" sldId="2134960946"/>
            <ac:spMk id="5" creationId="{44DCD4B7-E0F8-34EE-C8C6-9E1B494063DF}"/>
          </ac:spMkLst>
        </pc:spChg>
        <pc:spChg chg="del">
          <ac:chgData name="Adriano Pilla" userId="295a6937-a7fc-4de0-9457-e9668bf19364" providerId="ADAL" clId="{47B27247-A0A1-4952-9F7A-4C9294765DF5}" dt="2024-08-21T09:03:18.682" v="16042" actId="478"/>
          <ac:spMkLst>
            <pc:docMk/>
            <pc:sldMk cId="2709897129" sldId="2134960946"/>
            <ac:spMk id="7" creationId="{4657D130-62CE-03D9-00E2-53737AB220F2}"/>
          </ac:spMkLst>
        </pc:spChg>
        <pc:spChg chg="del">
          <ac:chgData name="Adriano Pilla" userId="295a6937-a7fc-4de0-9457-e9668bf19364" providerId="ADAL" clId="{47B27247-A0A1-4952-9F7A-4C9294765DF5}" dt="2024-08-21T09:03:18.682" v="16042" actId="478"/>
          <ac:spMkLst>
            <pc:docMk/>
            <pc:sldMk cId="2709897129" sldId="2134960946"/>
            <ac:spMk id="8" creationId="{74046C85-D4FF-831A-9F35-4A830420EE95}"/>
          </ac:spMkLst>
        </pc:spChg>
        <pc:spChg chg="add mod">
          <ac:chgData name="Adriano Pilla" userId="295a6937-a7fc-4de0-9457-e9668bf19364" providerId="ADAL" clId="{47B27247-A0A1-4952-9F7A-4C9294765DF5}" dt="2024-08-21T09:15:50.279" v="16373" actId="113"/>
          <ac:spMkLst>
            <pc:docMk/>
            <pc:sldMk cId="2709897129" sldId="2134960946"/>
            <ac:spMk id="10" creationId="{55B24D49-A2FF-FFC6-4766-6D374ADEA3E2}"/>
          </ac:spMkLst>
        </pc:spChg>
        <pc:spChg chg="add del mod">
          <ac:chgData name="Adriano Pilla" userId="295a6937-a7fc-4de0-9457-e9668bf19364" providerId="ADAL" clId="{47B27247-A0A1-4952-9F7A-4C9294765DF5}" dt="2024-08-21T09:09:26.299" v="16289" actId="478"/>
          <ac:spMkLst>
            <pc:docMk/>
            <pc:sldMk cId="2709897129" sldId="2134960946"/>
            <ac:spMk id="11" creationId="{4B57D0C5-C598-E263-48A6-224EAEB277A0}"/>
          </ac:spMkLst>
        </pc:spChg>
        <pc:spChg chg="add del mod">
          <ac:chgData name="Adriano Pilla" userId="295a6937-a7fc-4de0-9457-e9668bf19364" providerId="ADAL" clId="{47B27247-A0A1-4952-9F7A-4C9294765DF5}" dt="2024-08-21T09:09:26.621" v="16290" actId="478"/>
          <ac:spMkLst>
            <pc:docMk/>
            <pc:sldMk cId="2709897129" sldId="2134960946"/>
            <ac:spMk id="12" creationId="{A57DE776-0FA8-D7D0-5FF9-12856C69DCC4}"/>
          </ac:spMkLst>
        </pc:spChg>
        <pc:spChg chg="add mod">
          <ac:chgData name="Adriano Pilla" userId="295a6937-a7fc-4de0-9457-e9668bf19364" providerId="ADAL" clId="{47B27247-A0A1-4952-9F7A-4C9294765DF5}" dt="2024-08-21T10:03:25.807" v="19213" actId="14861"/>
          <ac:spMkLst>
            <pc:docMk/>
            <pc:sldMk cId="2709897129" sldId="2134960946"/>
            <ac:spMk id="13" creationId="{8F64DBD3-7658-230F-3297-8F1A1F72E097}"/>
          </ac:spMkLst>
        </pc:spChg>
        <pc:spChg chg="add mod topLvl">
          <ac:chgData name="Adriano Pilla" userId="295a6937-a7fc-4de0-9457-e9668bf19364" providerId="ADAL" clId="{47B27247-A0A1-4952-9F7A-4C9294765DF5}" dt="2024-08-21T09:18:57.471" v="16648" actId="1035"/>
          <ac:spMkLst>
            <pc:docMk/>
            <pc:sldMk cId="2709897129" sldId="2134960946"/>
            <ac:spMk id="15" creationId="{CF7A30FA-22BB-07B7-3BF1-78682FBB3B2D}"/>
          </ac:spMkLst>
        </pc:spChg>
        <pc:spChg chg="del">
          <ac:chgData name="Adriano Pilla" userId="295a6937-a7fc-4de0-9457-e9668bf19364" providerId="ADAL" clId="{47B27247-A0A1-4952-9F7A-4C9294765DF5}" dt="2024-08-21T09:03:18.682" v="16042" actId="478"/>
          <ac:spMkLst>
            <pc:docMk/>
            <pc:sldMk cId="2709897129" sldId="2134960946"/>
            <ac:spMk id="17" creationId="{40164E71-6C74-D953-9E21-416A8D523E12}"/>
          </ac:spMkLst>
        </pc:spChg>
        <pc:spChg chg="del">
          <ac:chgData name="Adriano Pilla" userId="295a6937-a7fc-4de0-9457-e9668bf19364" providerId="ADAL" clId="{47B27247-A0A1-4952-9F7A-4C9294765DF5}" dt="2024-08-21T09:18:53.695" v="16632" actId="478"/>
          <ac:spMkLst>
            <pc:docMk/>
            <pc:sldMk cId="2709897129" sldId="2134960946"/>
            <ac:spMk id="19" creationId="{972279B2-F291-E4BC-05C9-8ABD5C8AA997}"/>
          </ac:spMkLst>
        </pc:spChg>
        <pc:spChg chg="del">
          <ac:chgData name="Adriano Pilla" userId="295a6937-a7fc-4de0-9457-e9668bf19364" providerId="ADAL" clId="{47B27247-A0A1-4952-9F7A-4C9294765DF5}" dt="2024-08-21T09:18:53.695" v="16632" actId="478"/>
          <ac:spMkLst>
            <pc:docMk/>
            <pc:sldMk cId="2709897129" sldId="2134960946"/>
            <ac:spMk id="20" creationId="{6039A66F-517E-61C4-2D12-C370480AED33}"/>
          </ac:spMkLst>
        </pc:spChg>
        <pc:spChg chg="del">
          <ac:chgData name="Adriano Pilla" userId="295a6937-a7fc-4de0-9457-e9668bf19364" providerId="ADAL" clId="{47B27247-A0A1-4952-9F7A-4C9294765DF5}" dt="2024-08-21T09:18:53.695" v="16632" actId="478"/>
          <ac:spMkLst>
            <pc:docMk/>
            <pc:sldMk cId="2709897129" sldId="2134960946"/>
            <ac:spMk id="21" creationId="{BF9BD482-E800-E871-7EFD-50575B77BC2A}"/>
          </ac:spMkLst>
        </pc:spChg>
        <pc:spChg chg="mod topLvl">
          <ac:chgData name="Adriano Pilla" userId="295a6937-a7fc-4de0-9457-e9668bf19364" providerId="ADAL" clId="{47B27247-A0A1-4952-9F7A-4C9294765DF5}" dt="2024-08-21T09:18:57.471" v="16648" actId="1035"/>
          <ac:spMkLst>
            <pc:docMk/>
            <pc:sldMk cId="2709897129" sldId="2134960946"/>
            <ac:spMk id="25" creationId="{CB239A3E-85E7-9D7D-9D67-DE6012532618}"/>
          </ac:spMkLst>
        </pc:spChg>
        <pc:spChg chg="add mod">
          <ac:chgData name="Adriano Pilla" userId="295a6937-a7fc-4de0-9457-e9668bf19364" providerId="ADAL" clId="{47B27247-A0A1-4952-9F7A-4C9294765DF5}" dt="2024-08-21T09:19:00.496" v="16649"/>
          <ac:spMkLst>
            <pc:docMk/>
            <pc:sldMk cId="2709897129" sldId="2134960946"/>
            <ac:spMk id="31" creationId="{C813CAF1-A932-B927-647C-09CA22F26FCD}"/>
          </ac:spMkLst>
        </pc:spChg>
        <pc:spChg chg="add mod">
          <ac:chgData name="Adriano Pilla" userId="295a6937-a7fc-4de0-9457-e9668bf19364" providerId="ADAL" clId="{47B27247-A0A1-4952-9F7A-4C9294765DF5}" dt="2024-08-21T09:19:04.451" v="16650"/>
          <ac:spMkLst>
            <pc:docMk/>
            <pc:sldMk cId="2709897129" sldId="2134960946"/>
            <ac:spMk id="32" creationId="{ACE18E96-334B-13C2-8BA4-7224087A92DA}"/>
          </ac:spMkLst>
        </pc:spChg>
        <pc:spChg chg="add mod">
          <ac:chgData name="Adriano Pilla" userId="295a6937-a7fc-4de0-9457-e9668bf19364" providerId="ADAL" clId="{47B27247-A0A1-4952-9F7A-4C9294765DF5}" dt="2024-08-21T09:19:04.451" v="16650"/>
          <ac:spMkLst>
            <pc:docMk/>
            <pc:sldMk cId="2709897129" sldId="2134960946"/>
            <ac:spMk id="33" creationId="{52695A1D-2E77-8FD3-F352-EBD401B4FEB8}"/>
          </ac:spMkLst>
        </pc:spChg>
        <pc:spChg chg="add mod">
          <ac:chgData name="Adriano Pilla" userId="295a6937-a7fc-4de0-9457-e9668bf19364" providerId="ADAL" clId="{47B27247-A0A1-4952-9F7A-4C9294765DF5}" dt="2024-08-21T09:19:13.346" v="16652" actId="1076"/>
          <ac:spMkLst>
            <pc:docMk/>
            <pc:sldMk cId="2709897129" sldId="2134960946"/>
            <ac:spMk id="34" creationId="{32115D89-292A-2D5A-2CF6-45F8E873DB9A}"/>
          </ac:spMkLst>
        </pc:spChg>
        <pc:spChg chg="add mod">
          <ac:chgData name="Adriano Pilla" userId="295a6937-a7fc-4de0-9457-e9668bf19364" providerId="ADAL" clId="{47B27247-A0A1-4952-9F7A-4C9294765DF5}" dt="2024-08-21T09:19:13.346" v="16652" actId="1076"/>
          <ac:spMkLst>
            <pc:docMk/>
            <pc:sldMk cId="2709897129" sldId="2134960946"/>
            <ac:spMk id="35" creationId="{7AD40BE4-B1CE-CC2C-7C8D-85A8AF72E049}"/>
          </ac:spMkLst>
        </pc:spChg>
        <pc:spChg chg="del">
          <ac:chgData name="Adriano Pilla" userId="295a6937-a7fc-4de0-9457-e9668bf19364" providerId="ADAL" clId="{47B27247-A0A1-4952-9F7A-4C9294765DF5}" dt="2024-08-21T09:03:18.682" v="16042" actId="478"/>
          <ac:spMkLst>
            <pc:docMk/>
            <pc:sldMk cId="2709897129" sldId="2134960946"/>
            <ac:spMk id="60" creationId="{9137D3FB-D9C2-B272-7A2D-350C87C5106A}"/>
          </ac:spMkLst>
        </pc:spChg>
        <pc:spChg chg="del">
          <ac:chgData name="Adriano Pilla" userId="295a6937-a7fc-4de0-9457-e9668bf19364" providerId="ADAL" clId="{47B27247-A0A1-4952-9F7A-4C9294765DF5}" dt="2024-08-21T09:03:18.682" v="16042" actId="478"/>
          <ac:spMkLst>
            <pc:docMk/>
            <pc:sldMk cId="2709897129" sldId="2134960946"/>
            <ac:spMk id="61" creationId="{0FB8D826-AE8A-BC66-EC5F-4CFD5B07AB57}"/>
          </ac:spMkLst>
        </pc:spChg>
        <pc:spChg chg="del">
          <ac:chgData name="Adriano Pilla" userId="295a6937-a7fc-4de0-9457-e9668bf19364" providerId="ADAL" clId="{47B27247-A0A1-4952-9F7A-4C9294765DF5}" dt="2024-08-21T09:03:18.682" v="16042" actId="478"/>
          <ac:spMkLst>
            <pc:docMk/>
            <pc:sldMk cId="2709897129" sldId="2134960946"/>
            <ac:spMk id="64" creationId="{27C39EDC-B099-A643-5E2D-08E97AF13E56}"/>
          </ac:spMkLst>
        </pc:spChg>
        <pc:spChg chg="del">
          <ac:chgData name="Adriano Pilla" userId="295a6937-a7fc-4de0-9457-e9668bf19364" providerId="ADAL" clId="{47B27247-A0A1-4952-9F7A-4C9294765DF5}" dt="2024-08-21T09:03:18.682" v="16042" actId="478"/>
          <ac:spMkLst>
            <pc:docMk/>
            <pc:sldMk cId="2709897129" sldId="2134960946"/>
            <ac:spMk id="67" creationId="{BC998B82-C158-1A79-65F4-B6D77A648D0A}"/>
          </ac:spMkLst>
        </pc:spChg>
        <pc:spChg chg="del">
          <ac:chgData name="Adriano Pilla" userId="295a6937-a7fc-4de0-9457-e9668bf19364" providerId="ADAL" clId="{47B27247-A0A1-4952-9F7A-4C9294765DF5}" dt="2024-08-21T09:03:18.682" v="16042" actId="478"/>
          <ac:spMkLst>
            <pc:docMk/>
            <pc:sldMk cId="2709897129" sldId="2134960946"/>
            <ac:spMk id="70" creationId="{5AE8C66C-081A-4AFD-451B-ACAB8BFB7388}"/>
          </ac:spMkLst>
        </pc:spChg>
        <pc:spChg chg="del">
          <ac:chgData name="Adriano Pilla" userId="295a6937-a7fc-4de0-9457-e9668bf19364" providerId="ADAL" clId="{47B27247-A0A1-4952-9F7A-4C9294765DF5}" dt="2024-08-21T09:03:18.682" v="16042" actId="478"/>
          <ac:spMkLst>
            <pc:docMk/>
            <pc:sldMk cId="2709897129" sldId="2134960946"/>
            <ac:spMk id="71" creationId="{8AAC59F9-5D07-0031-844A-3034DFFE0711}"/>
          </ac:spMkLst>
        </pc:spChg>
        <pc:spChg chg="del">
          <ac:chgData name="Adriano Pilla" userId="295a6937-a7fc-4de0-9457-e9668bf19364" providerId="ADAL" clId="{47B27247-A0A1-4952-9F7A-4C9294765DF5}" dt="2024-08-21T09:03:18.682" v="16042" actId="478"/>
          <ac:spMkLst>
            <pc:docMk/>
            <pc:sldMk cId="2709897129" sldId="2134960946"/>
            <ac:spMk id="72" creationId="{B3EA30C8-CCC6-2C50-09DF-F7E4D836B8D2}"/>
          </ac:spMkLst>
        </pc:spChg>
        <pc:spChg chg="del">
          <ac:chgData name="Adriano Pilla" userId="295a6937-a7fc-4de0-9457-e9668bf19364" providerId="ADAL" clId="{47B27247-A0A1-4952-9F7A-4C9294765DF5}" dt="2024-08-21T09:03:18.682" v="16042" actId="478"/>
          <ac:spMkLst>
            <pc:docMk/>
            <pc:sldMk cId="2709897129" sldId="2134960946"/>
            <ac:spMk id="73" creationId="{835211D9-95D6-F89D-73CC-70EBF5790796}"/>
          </ac:spMkLst>
        </pc:spChg>
        <pc:spChg chg="del">
          <ac:chgData name="Adriano Pilla" userId="295a6937-a7fc-4de0-9457-e9668bf19364" providerId="ADAL" clId="{47B27247-A0A1-4952-9F7A-4C9294765DF5}" dt="2024-08-21T09:03:18.682" v="16042" actId="478"/>
          <ac:spMkLst>
            <pc:docMk/>
            <pc:sldMk cId="2709897129" sldId="2134960946"/>
            <ac:spMk id="75" creationId="{3158F2EC-A2D6-A969-CD28-52C9267BD934}"/>
          </ac:spMkLst>
        </pc:spChg>
        <pc:grpChg chg="add del mod">
          <ac:chgData name="Adriano Pilla" userId="295a6937-a7fc-4de0-9457-e9668bf19364" providerId="ADAL" clId="{47B27247-A0A1-4952-9F7A-4C9294765DF5}" dt="2024-08-21T09:09:53.090" v="16302" actId="165"/>
          <ac:grpSpMkLst>
            <pc:docMk/>
            <pc:sldMk cId="2709897129" sldId="2134960946"/>
            <ac:grpSpMk id="18" creationId="{7A9C6996-3C64-0D9E-BF6C-6F4999B7CAEB}"/>
          </ac:grpSpMkLst>
        </pc:grpChg>
        <pc:grpChg chg="add mod">
          <ac:chgData name="Adriano Pilla" userId="295a6937-a7fc-4de0-9457-e9668bf19364" providerId="ADAL" clId="{47B27247-A0A1-4952-9F7A-4C9294765DF5}" dt="2024-08-21T09:18:57.471" v="16648" actId="1035"/>
          <ac:grpSpMkLst>
            <pc:docMk/>
            <pc:sldMk cId="2709897129" sldId="2134960946"/>
            <ac:grpSpMk id="23" creationId="{F16FDC70-AD87-CE1E-6BFC-5F168C0AEB23}"/>
          </ac:grpSpMkLst>
        </pc:grpChg>
        <pc:grpChg chg="add del mod">
          <ac:chgData name="Adriano Pilla" userId="295a6937-a7fc-4de0-9457-e9668bf19364" providerId="ADAL" clId="{47B27247-A0A1-4952-9F7A-4C9294765DF5}" dt="2024-08-21T09:09:53.530" v="16303" actId="165"/>
          <ac:grpSpMkLst>
            <pc:docMk/>
            <pc:sldMk cId="2709897129" sldId="2134960946"/>
            <ac:grpSpMk id="24" creationId="{621AF791-681B-C15F-434B-CA6BBAEA30CB}"/>
          </ac:grpSpMkLst>
        </pc:grpChg>
        <pc:picChg chg="add mod">
          <ac:chgData name="Adriano Pilla" userId="295a6937-a7fc-4de0-9457-e9668bf19364" providerId="ADAL" clId="{47B27247-A0A1-4952-9F7A-4C9294765DF5}" dt="2024-08-21T09:09:38.319" v="16294" actId="164"/>
          <ac:picMkLst>
            <pc:docMk/>
            <pc:sldMk cId="2709897129" sldId="2134960946"/>
            <ac:picMk id="14" creationId="{663FD2B2-2BC0-E4BD-3779-FEA0739430C5}"/>
          </ac:picMkLst>
        </pc:picChg>
        <pc:picChg chg="add del mod topLvl">
          <ac:chgData name="Adriano Pilla" userId="295a6937-a7fc-4de0-9457-e9668bf19364" providerId="ADAL" clId="{47B27247-A0A1-4952-9F7A-4C9294765DF5}" dt="2024-08-21T09:10:55.970" v="16346" actId="478"/>
          <ac:picMkLst>
            <pc:docMk/>
            <pc:sldMk cId="2709897129" sldId="2134960946"/>
            <ac:picMk id="16" creationId="{38E5512D-B044-F18C-0CCB-1D01E3F9690B}"/>
          </ac:picMkLst>
        </pc:picChg>
        <pc:picChg chg="del mod topLvl">
          <ac:chgData name="Adriano Pilla" userId="295a6937-a7fc-4de0-9457-e9668bf19364" providerId="ADAL" clId="{47B27247-A0A1-4952-9F7A-4C9294765DF5}" dt="2024-08-21T09:17:10.115" v="16479" actId="478"/>
          <ac:picMkLst>
            <pc:docMk/>
            <pc:sldMk cId="2709897129" sldId="2134960946"/>
            <ac:picMk id="26" creationId="{8B1C333B-3878-D135-97F3-6F83462E91EC}"/>
          </ac:picMkLst>
        </pc:picChg>
        <pc:picChg chg="add mod">
          <ac:chgData name="Adriano Pilla" userId="295a6937-a7fc-4de0-9457-e9668bf19364" providerId="ADAL" clId="{47B27247-A0A1-4952-9F7A-4C9294765DF5}" dt="2024-08-21T09:18:57.471" v="16648" actId="1035"/>
          <ac:picMkLst>
            <pc:docMk/>
            <pc:sldMk cId="2709897129" sldId="2134960946"/>
            <ac:picMk id="28" creationId="{29F52E0C-D7C4-5F7E-36F3-8FE8FFA16B95}"/>
          </ac:picMkLst>
        </pc:picChg>
        <pc:picChg chg="add mod">
          <ac:chgData name="Adriano Pilla" userId="295a6937-a7fc-4de0-9457-e9668bf19364" providerId="ADAL" clId="{47B27247-A0A1-4952-9F7A-4C9294765DF5}" dt="2024-08-21T09:18:57.471" v="16648" actId="1035"/>
          <ac:picMkLst>
            <pc:docMk/>
            <pc:sldMk cId="2709897129" sldId="2134960946"/>
            <ac:picMk id="30" creationId="{D8CC3383-7180-10D7-F6DC-EDB02C1D82F8}"/>
          </ac:picMkLst>
        </pc:picChg>
        <pc:picChg chg="del">
          <ac:chgData name="Adriano Pilla" userId="295a6937-a7fc-4de0-9457-e9668bf19364" providerId="ADAL" clId="{47B27247-A0A1-4952-9F7A-4C9294765DF5}" dt="2024-08-21T09:03:18.682" v="16042" actId="478"/>
          <ac:picMkLst>
            <pc:docMk/>
            <pc:sldMk cId="2709897129" sldId="2134960946"/>
            <ac:picMk id="59" creationId="{08F2619D-A04A-D291-E63C-F2DCE1EEA03E}"/>
          </ac:picMkLst>
        </pc:picChg>
        <pc:picChg chg="del">
          <ac:chgData name="Adriano Pilla" userId="295a6937-a7fc-4de0-9457-e9668bf19364" providerId="ADAL" clId="{47B27247-A0A1-4952-9F7A-4C9294765DF5}" dt="2024-08-21T09:03:18.682" v="16042" actId="478"/>
          <ac:picMkLst>
            <pc:docMk/>
            <pc:sldMk cId="2709897129" sldId="2134960946"/>
            <ac:picMk id="68" creationId="{8ECF9E9E-DD81-E2BB-FF85-54575A64AB7D}"/>
          </ac:picMkLst>
        </pc:picChg>
        <pc:picChg chg="del">
          <ac:chgData name="Adriano Pilla" userId="295a6937-a7fc-4de0-9457-e9668bf19364" providerId="ADAL" clId="{47B27247-A0A1-4952-9F7A-4C9294765DF5}" dt="2024-08-21T09:03:18.682" v="16042" actId="478"/>
          <ac:picMkLst>
            <pc:docMk/>
            <pc:sldMk cId="2709897129" sldId="2134960946"/>
            <ac:picMk id="80" creationId="{1BD986C1-9124-3C7E-E902-A61B0D2FCE11}"/>
          </ac:picMkLst>
        </pc:picChg>
      </pc:sldChg>
      <pc:sldChg chg="delSp modSp add del mod ord">
        <pc:chgData name="Adriano Pilla" userId="295a6937-a7fc-4de0-9457-e9668bf19364" providerId="ADAL" clId="{47B27247-A0A1-4952-9F7A-4C9294765DF5}" dt="2024-08-21T09:57:11.662" v="19049" actId="47"/>
        <pc:sldMkLst>
          <pc:docMk/>
          <pc:sldMk cId="3098128103" sldId="2134960947"/>
        </pc:sldMkLst>
        <pc:spChg chg="del mod">
          <ac:chgData name="Adriano Pilla" userId="295a6937-a7fc-4de0-9457-e9668bf19364" providerId="ADAL" clId="{47B27247-A0A1-4952-9F7A-4C9294765DF5}" dt="2024-08-21T09:39:26.169" v="17876" actId="478"/>
          <ac:spMkLst>
            <pc:docMk/>
            <pc:sldMk cId="3098128103" sldId="2134960947"/>
            <ac:spMk id="12" creationId="{B429448F-48F0-A2A1-F36C-2BC1E0B45B7F}"/>
          </ac:spMkLst>
        </pc:spChg>
        <pc:spChg chg="del mod">
          <ac:chgData name="Adriano Pilla" userId="295a6937-a7fc-4de0-9457-e9668bf19364" providerId="ADAL" clId="{47B27247-A0A1-4952-9F7A-4C9294765DF5}" dt="2024-08-21T09:39:26.169" v="17876" actId="478"/>
          <ac:spMkLst>
            <pc:docMk/>
            <pc:sldMk cId="3098128103" sldId="2134960947"/>
            <ac:spMk id="14" creationId="{94896326-44A6-139C-7D16-C624BC539E4E}"/>
          </ac:spMkLst>
        </pc:spChg>
        <pc:spChg chg="del mod">
          <ac:chgData name="Adriano Pilla" userId="295a6937-a7fc-4de0-9457-e9668bf19364" providerId="ADAL" clId="{47B27247-A0A1-4952-9F7A-4C9294765DF5}" dt="2024-08-21T09:39:26.169" v="17876" actId="478"/>
          <ac:spMkLst>
            <pc:docMk/>
            <pc:sldMk cId="3098128103" sldId="2134960947"/>
            <ac:spMk id="15" creationId="{264EBD4A-3A7B-8A96-BBA7-CD1945FD1106}"/>
          </ac:spMkLst>
        </pc:spChg>
        <pc:spChg chg="del mod">
          <ac:chgData name="Adriano Pilla" userId="295a6937-a7fc-4de0-9457-e9668bf19364" providerId="ADAL" clId="{47B27247-A0A1-4952-9F7A-4C9294765DF5}" dt="2024-08-21T09:39:26.169" v="17876" actId="478"/>
          <ac:spMkLst>
            <pc:docMk/>
            <pc:sldMk cId="3098128103" sldId="2134960947"/>
            <ac:spMk id="16" creationId="{BB2C615B-C070-5B40-C612-C6B4557D1616}"/>
          </ac:spMkLst>
        </pc:spChg>
        <pc:spChg chg="del mod">
          <ac:chgData name="Adriano Pilla" userId="295a6937-a7fc-4de0-9457-e9668bf19364" providerId="ADAL" clId="{47B27247-A0A1-4952-9F7A-4C9294765DF5}" dt="2024-08-21T09:39:26.169" v="17876" actId="478"/>
          <ac:spMkLst>
            <pc:docMk/>
            <pc:sldMk cId="3098128103" sldId="2134960947"/>
            <ac:spMk id="17" creationId="{8D4F69D3-30F4-E88C-D077-0B12D5F1C195}"/>
          </ac:spMkLst>
        </pc:spChg>
        <pc:spChg chg="del mod">
          <ac:chgData name="Adriano Pilla" userId="295a6937-a7fc-4de0-9457-e9668bf19364" providerId="ADAL" clId="{47B27247-A0A1-4952-9F7A-4C9294765DF5}" dt="2024-08-21T09:39:26.169" v="17876" actId="478"/>
          <ac:spMkLst>
            <pc:docMk/>
            <pc:sldMk cId="3098128103" sldId="2134960947"/>
            <ac:spMk id="20" creationId="{207401C6-3409-12D9-E842-2DE20C6A552C}"/>
          </ac:spMkLst>
        </pc:spChg>
        <pc:spChg chg="mod">
          <ac:chgData name="Adriano Pilla" userId="295a6937-a7fc-4de0-9457-e9668bf19364" providerId="ADAL" clId="{47B27247-A0A1-4952-9F7A-4C9294765DF5}" dt="2024-08-21T09:39:30.538" v="17878" actId="20577"/>
          <ac:spMkLst>
            <pc:docMk/>
            <pc:sldMk cId="3098128103" sldId="2134960947"/>
            <ac:spMk id="21" creationId="{BF9BD482-E800-E871-7EFD-50575B77BC2A}"/>
          </ac:spMkLst>
        </pc:spChg>
        <pc:spChg chg="del mod">
          <ac:chgData name="Adriano Pilla" userId="295a6937-a7fc-4de0-9457-e9668bf19364" providerId="ADAL" clId="{47B27247-A0A1-4952-9F7A-4C9294765DF5}" dt="2024-08-21T09:39:26.169" v="17876" actId="478"/>
          <ac:spMkLst>
            <pc:docMk/>
            <pc:sldMk cId="3098128103" sldId="2134960947"/>
            <ac:spMk id="24" creationId="{4E0BB0C9-99F8-CB26-DEB1-7D97EDCC9ED8}"/>
          </ac:spMkLst>
        </pc:spChg>
        <pc:spChg chg="del mod">
          <ac:chgData name="Adriano Pilla" userId="295a6937-a7fc-4de0-9457-e9668bf19364" providerId="ADAL" clId="{47B27247-A0A1-4952-9F7A-4C9294765DF5}" dt="2024-08-21T09:39:26.169" v="17876" actId="478"/>
          <ac:spMkLst>
            <pc:docMk/>
            <pc:sldMk cId="3098128103" sldId="2134960947"/>
            <ac:spMk id="29" creationId="{B285047E-7F3C-C18B-B777-08C898930AD5}"/>
          </ac:spMkLst>
        </pc:spChg>
        <pc:spChg chg="del mod">
          <ac:chgData name="Adriano Pilla" userId="295a6937-a7fc-4de0-9457-e9668bf19364" providerId="ADAL" clId="{47B27247-A0A1-4952-9F7A-4C9294765DF5}" dt="2024-08-21T09:39:26.169" v="17876" actId="478"/>
          <ac:spMkLst>
            <pc:docMk/>
            <pc:sldMk cId="3098128103" sldId="2134960947"/>
            <ac:spMk id="30" creationId="{80255506-358D-D8B4-89FE-D59DB8284556}"/>
          </ac:spMkLst>
        </pc:spChg>
        <pc:spChg chg="del mod">
          <ac:chgData name="Adriano Pilla" userId="295a6937-a7fc-4de0-9457-e9668bf19364" providerId="ADAL" clId="{47B27247-A0A1-4952-9F7A-4C9294765DF5}" dt="2024-08-21T09:39:26.169" v="17876" actId="478"/>
          <ac:spMkLst>
            <pc:docMk/>
            <pc:sldMk cId="3098128103" sldId="2134960947"/>
            <ac:spMk id="31" creationId="{7D8DA833-6842-36AB-7200-6F636D099FB2}"/>
          </ac:spMkLst>
        </pc:spChg>
        <pc:spChg chg="del mod">
          <ac:chgData name="Adriano Pilla" userId="295a6937-a7fc-4de0-9457-e9668bf19364" providerId="ADAL" clId="{47B27247-A0A1-4952-9F7A-4C9294765DF5}" dt="2024-08-21T09:39:26.169" v="17876" actId="478"/>
          <ac:spMkLst>
            <pc:docMk/>
            <pc:sldMk cId="3098128103" sldId="2134960947"/>
            <ac:spMk id="32" creationId="{C9234D01-A5A7-B093-E924-D3E1A770123C}"/>
          </ac:spMkLst>
        </pc:spChg>
        <pc:spChg chg="del mod">
          <ac:chgData name="Adriano Pilla" userId="295a6937-a7fc-4de0-9457-e9668bf19364" providerId="ADAL" clId="{47B27247-A0A1-4952-9F7A-4C9294765DF5}" dt="2024-08-21T09:39:26.169" v="17876" actId="478"/>
          <ac:spMkLst>
            <pc:docMk/>
            <pc:sldMk cId="3098128103" sldId="2134960947"/>
            <ac:spMk id="33" creationId="{34A8C8E8-943D-1098-5C74-892972FF5C20}"/>
          </ac:spMkLst>
        </pc:spChg>
        <pc:spChg chg="del mod">
          <ac:chgData name="Adriano Pilla" userId="295a6937-a7fc-4de0-9457-e9668bf19364" providerId="ADAL" clId="{47B27247-A0A1-4952-9F7A-4C9294765DF5}" dt="2024-08-21T09:39:26.169" v="17876" actId="478"/>
          <ac:spMkLst>
            <pc:docMk/>
            <pc:sldMk cId="3098128103" sldId="2134960947"/>
            <ac:spMk id="36" creationId="{1532EBB6-ECD8-EAEF-5954-FF8ACE5F7B5F}"/>
          </ac:spMkLst>
        </pc:spChg>
        <pc:spChg chg="del mod">
          <ac:chgData name="Adriano Pilla" userId="295a6937-a7fc-4de0-9457-e9668bf19364" providerId="ADAL" clId="{47B27247-A0A1-4952-9F7A-4C9294765DF5}" dt="2024-08-21T09:39:26.169" v="17876" actId="478"/>
          <ac:spMkLst>
            <pc:docMk/>
            <pc:sldMk cId="3098128103" sldId="2134960947"/>
            <ac:spMk id="37" creationId="{7B03FDC7-A99F-EFD9-AA8E-EC6EFD96C996}"/>
          </ac:spMkLst>
        </pc:spChg>
        <pc:spChg chg="del mod">
          <ac:chgData name="Adriano Pilla" userId="295a6937-a7fc-4de0-9457-e9668bf19364" providerId="ADAL" clId="{47B27247-A0A1-4952-9F7A-4C9294765DF5}" dt="2024-08-21T09:39:26.169" v="17876" actId="478"/>
          <ac:spMkLst>
            <pc:docMk/>
            <pc:sldMk cId="3098128103" sldId="2134960947"/>
            <ac:spMk id="38" creationId="{DD522272-3204-771E-0CAC-5D596C46B118}"/>
          </ac:spMkLst>
        </pc:spChg>
        <pc:spChg chg="del mod">
          <ac:chgData name="Adriano Pilla" userId="295a6937-a7fc-4de0-9457-e9668bf19364" providerId="ADAL" clId="{47B27247-A0A1-4952-9F7A-4C9294765DF5}" dt="2024-08-21T09:39:26.169" v="17876" actId="478"/>
          <ac:spMkLst>
            <pc:docMk/>
            <pc:sldMk cId="3098128103" sldId="2134960947"/>
            <ac:spMk id="39" creationId="{FF2C6DAF-4E57-FAC8-CD9D-6E09BB859C4D}"/>
          </ac:spMkLst>
        </pc:spChg>
        <pc:spChg chg="del mod">
          <ac:chgData name="Adriano Pilla" userId="295a6937-a7fc-4de0-9457-e9668bf19364" providerId="ADAL" clId="{47B27247-A0A1-4952-9F7A-4C9294765DF5}" dt="2024-08-21T09:39:26.169" v="17876" actId="478"/>
          <ac:spMkLst>
            <pc:docMk/>
            <pc:sldMk cId="3098128103" sldId="2134960947"/>
            <ac:spMk id="40" creationId="{05DC5EA3-CE8F-5A02-3673-69EA29BDBF1C}"/>
          </ac:spMkLst>
        </pc:spChg>
        <pc:spChg chg="del mod">
          <ac:chgData name="Adriano Pilla" userId="295a6937-a7fc-4de0-9457-e9668bf19364" providerId="ADAL" clId="{47B27247-A0A1-4952-9F7A-4C9294765DF5}" dt="2024-08-21T09:39:26.169" v="17876" actId="478"/>
          <ac:spMkLst>
            <pc:docMk/>
            <pc:sldMk cId="3098128103" sldId="2134960947"/>
            <ac:spMk id="42" creationId="{92A91850-08FA-A960-F324-F50B72A311E7}"/>
          </ac:spMkLst>
        </pc:spChg>
        <pc:spChg chg="del">
          <ac:chgData name="Adriano Pilla" userId="295a6937-a7fc-4de0-9457-e9668bf19364" providerId="ADAL" clId="{47B27247-A0A1-4952-9F7A-4C9294765DF5}" dt="2024-08-21T09:39:08.959" v="17858" actId="478"/>
          <ac:spMkLst>
            <pc:docMk/>
            <pc:sldMk cId="3098128103" sldId="2134960947"/>
            <ac:spMk id="43" creationId="{88F41DE4-3507-6A91-7D33-38464F9D8CBF}"/>
          </ac:spMkLst>
        </pc:spChg>
        <pc:spChg chg="del mod">
          <ac:chgData name="Adriano Pilla" userId="295a6937-a7fc-4de0-9457-e9668bf19364" providerId="ADAL" clId="{47B27247-A0A1-4952-9F7A-4C9294765DF5}" dt="2024-08-21T09:39:26.169" v="17876" actId="478"/>
          <ac:spMkLst>
            <pc:docMk/>
            <pc:sldMk cId="3098128103" sldId="2134960947"/>
            <ac:spMk id="44" creationId="{69F31F02-307F-1BCA-383B-D18F8843C9FB}"/>
          </ac:spMkLst>
        </pc:spChg>
        <pc:grpChg chg="del mod">
          <ac:chgData name="Adriano Pilla" userId="295a6937-a7fc-4de0-9457-e9668bf19364" providerId="ADAL" clId="{47B27247-A0A1-4952-9F7A-4C9294765DF5}" dt="2024-08-21T09:39:26.169" v="17876" actId="478"/>
          <ac:grpSpMkLst>
            <pc:docMk/>
            <pc:sldMk cId="3098128103" sldId="2134960947"/>
            <ac:grpSpMk id="13" creationId="{1E72CFA8-0ECC-578F-6137-29966725F330}"/>
          </ac:grpSpMkLst>
        </pc:grpChg>
        <pc:picChg chg="del mod">
          <ac:chgData name="Adriano Pilla" userId="295a6937-a7fc-4de0-9457-e9668bf19364" providerId="ADAL" clId="{47B27247-A0A1-4952-9F7A-4C9294765DF5}" dt="2024-08-21T09:39:26.169" v="17876" actId="478"/>
          <ac:picMkLst>
            <pc:docMk/>
            <pc:sldMk cId="3098128103" sldId="2134960947"/>
            <ac:picMk id="46" creationId="{F0370D34-DFCE-4C0A-10D2-70BB780D3395}"/>
          </ac:picMkLst>
        </pc:picChg>
        <pc:picChg chg="del mod">
          <ac:chgData name="Adriano Pilla" userId="295a6937-a7fc-4de0-9457-e9668bf19364" providerId="ADAL" clId="{47B27247-A0A1-4952-9F7A-4C9294765DF5}" dt="2024-08-21T09:39:26.169" v="17876" actId="478"/>
          <ac:picMkLst>
            <pc:docMk/>
            <pc:sldMk cId="3098128103" sldId="2134960947"/>
            <ac:picMk id="48" creationId="{83963A38-AD1E-A615-DC12-596B69039A04}"/>
          </ac:picMkLst>
        </pc:picChg>
      </pc:sldChg>
      <pc:sldChg chg="addSp delSp modSp add mod">
        <pc:chgData name="Adriano Pilla" userId="295a6937-a7fc-4de0-9457-e9668bf19364" providerId="ADAL" clId="{47B27247-A0A1-4952-9F7A-4C9294765DF5}" dt="2024-08-22T07:07:20.430" v="19547" actId="20577"/>
        <pc:sldMkLst>
          <pc:docMk/>
          <pc:sldMk cId="3926526231" sldId="2134960948"/>
        </pc:sldMkLst>
        <pc:spChg chg="add mod">
          <ac:chgData name="Adriano Pilla" userId="295a6937-a7fc-4de0-9457-e9668bf19364" providerId="ADAL" clId="{47B27247-A0A1-4952-9F7A-4C9294765DF5}" dt="2024-08-21T09:52:03.160" v="18693" actId="12788"/>
          <ac:spMkLst>
            <pc:docMk/>
            <pc:sldMk cId="3926526231" sldId="2134960948"/>
            <ac:spMk id="2" creationId="{A70C89F8-6706-F60F-D1C7-D5AA08E8F710}"/>
          </ac:spMkLst>
        </pc:spChg>
        <pc:spChg chg="add mod">
          <ac:chgData name="Adriano Pilla" userId="295a6937-a7fc-4de0-9457-e9668bf19364" providerId="ADAL" clId="{47B27247-A0A1-4952-9F7A-4C9294765DF5}" dt="2024-08-21T09:51:17.071" v="18678" actId="1076"/>
          <ac:spMkLst>
            <pc:docMk/>
            <pc:sldMk cId="3926526231" sldId="2134960948"/>
            <ac:spMk id="3" creationId="{1029E4BD-D358-DC9E-B6E6-E1FD3D1ABF02}"/>
          </ac:spMkLst>
        </pc:spChg>
        <pc:spChg chg="add mod">
          <ac:chgData name="Adriano Pilla" userId="295a6937-a7fc-4de0-9457-e9668bf19364" providerId="ADAL" clId="{47B27247-A0A1-4952-9F7A-4C9294765DF5}" dt="2024-08-21T09:51:17.071" v="18678" actId="1076"/>
          <ac:spMkLst>
            <pc:docMk/>
            <pc:sldMk cId="3926526231" sldId="2134960948"/>
            <ac:spMk id="4" creationId="{0E13385F-0FB1-6CC3-B89B-A924196B3EB1}"/>
          </ac:spMkLst>
        </pc:spChg>
        <pc:spChg chg="add mod">
          <ac:chgData name="Adriano Pilla" userId="295a6937-a7fc-4de0-9457-e9668bf19364" providerId="ADAL" clId="{47B27247-A0A1-4952-9F7A-4C9294765DF5}" dt="2024-08-21T09:51:17.071" v="18678" actId="1076"/>
          <ac:spMkLst>
            <pc:docMk/>
            <pc:sldMk cId="3926526231" sldId="2134960948"/>
            <ac:spMk id="7" creationId="{8800A3E8-2793-73E8-30E3-E6B253E2182D}"/>
          </ac:spMkLst>
        </pc:spChg>
        <pc:spChg chg="add mod">
          <ac:chgData name="Adriano Pilla" userId="295a6937-a7fc-4de0-9457-e9668bf19364" providerId="ADAL" clId="{47B27247-A0A1-4952-9F7A-4C9294765DF5}" dt="2024-08-21T09:51:17.071" v="18678" actId="1076"/>
          <ac:spMkLst>
            <pc:docMk/>
            <pc:sldMk cId="3926526231" sldId="2134960948"/>
            <ac:spMk id="8" creationId="{988B5ADD-8A5F-BEF9-CF6A-707EAA3FE968}"/>
          </ac:spMkLst>
        </pc:spChg>
        <pc:spChg chg="add mod">
          <ac:chgData name="Adriano Pilla" userId="295a6937-a7fc-4de0-9457-e9668bf19364" providerId="ADAL" clId="{47B27247-A0A1-4952-9F7A-4C9294765DF5}" dt="2024-08-21T09:51:17.071" v="18678" actId="1076"/>
          <ac:spMkLst>
            <pc:docMk/>
            <pc:sldMk cId="3926526231" sldId="2134960948"/>
            <ac:spMk id="10" creationId="{A98E6F61-9E90-C617-9977-157D6C2725E3}"/>
          </ac:spMkLst>
        </pc:spChg>
        <pc:spChg chg="del">
          <ac:chgData name="Adriano Pilla" userId="295a6937-a7fc-4de0-9457-e9668bf19364" providerId="ADAL" clId="{47B27247-A0A1-4952-9F7A-4C9294765DF5}" dt="2024-08-21T09:40:17.646" v="17890" actId="478"/>
          <ac:spMkLst>
            <pc:docMk/>
            <pc:sldMk cId="3926526231" sldId="2134960948"/>
            <ac:spMk id="11" creationId="{04BEB931-AD33-9AFD-D540-B2FECFF5B945}"/>
          </ac:spMkLst>
        </pc:spChg>
        <pc:spChg chg="add mod ord">
          <ac:chgData name="Adriano Pilla" userId="295a6937-a7fc-4de0-9457-e9668bf19364" providerId="ADAL" clId="{47B27247-A0A1-4952-9F7A-4C9294765DF5}" dt="2024-08-21T09:51:17.071" v="18678" actId="1076"/>
          <ac:spMkLst>
            <pc:docMk/>
            <pc:sldMk cId="3926526231" sldId="2134960948"/>
            <ac:spMk id="12" creationId="{EDEF8ED6-4814-300A-A554-65C09DFD8F0A}"/>
          </ac:spMkLst>
        </pc:spChg>
        <pc:spChg chg="del">
          <ac:chgData name="Adriano Pilla" userId="295a6937-a7fc-4de0-9457-e9668bf19364" providerId="ADAL" clId="{47B27247-A0A1-4952-9F7A-4C9294765DF5}" dt="2024-08-21T09:40:17.646" v="17890" actId="478"/>
          <ac:spMkLst>
            <pc:docMk/>
            <pc:sldMk cId="3926526231" sldId="2134960948"/>
            <ac:spMk id="14" creationId="{6487BAF6-5562-ACAA-C44E-DB8741875AE8}"/>
          </ac:spMkLst>
        </pc:spChg>
        <pc:spChg chg="del">
          <ac:chgData name="Adriano Pilla" userId="295a6937-a7fc-4de0-9457-e9668bf19364" providerId="ADAL" clId="{47B27247-A0A1-4952-9F7A-4C9294765DF5}" dt="2024-08-21T09:40:17.646" v="17890" actId="478"/>
          <ac:spMkLst>
            <pc:docMk/>
            <pc:sldMk cId="3926526231" sldId="2134960948"/>
            <ac:spMk id="15" creationId="{E5B33BC6-B934-7BDE-209A-0EC05F3720AB}"/>
          </ac:spMkLst>
        </pc:spChg>
        <pc:spChg chg="del">
          <ac:chgData name="Adriano Pilla" userId="295a6937-a7fc-4de0-9457-e9668bf19364" providerId="ADAL" clId="{47B27247-A0A1-4952-9F7A-4C9294765DF5}" dt="2024-08-21T09:40:17.646" v="17890" actId="478"/>
          <ac:spMkLst>
            <pc:docMk/>
            <pc:sldMk cId="3926526231" sldId="2134960948"/>
            <ac:spMk id="16" creationId="{6835C507-A809-5BDB-4242-D9280F93F119}"/>
          </ac:spMkLst>
        </pc:spChg>
        <pc:spChg chg="add mod">
          <ac:chgData name="Adriano Pilla" userId="295a6937-a7fc-4de0-9457-e9668bf19364" providerId="ADAL" clId="{47B27247-A0A1-4952-9F7A-4C9294765DF5}" dt="2024-08-21T09:51:17.071" v="18678" actId="1076"/>
          <ac:spMkLst>
            <pc:docMk/>
            <pc:sldMk cId="3926526231" sldId="2134960948"/>
            <ac:spMk id="17" creationId="{FB0D0329-FFF7-7B1D-A8F0-46146BB3D573}"/>
          </ac:spMkLst>
        </pc:spChg>
        <pc:spChg chg="add mod">
          <ac:chgData name="Adriano Pilla" userId="295a6937-a7fc-4de0-9457-e9668bf19364" providerId="ADAL" clId="{47B27247-A0A1-4952-9F7A-4C9294765DF5}" dt="2024-08-22T07:02:01.672" v="19375" actId="20577"/>
          <ac:spMkLst>
            <pc:docMk/>
            <pc:sldMk cId="3926526231" sldId="2134960948"/>
            <ac:spMk id="18" creationId="{D60FFAE2-CFD1-AF75-B7FA-1876BB975B36}"/>
          </ac:spMkLst>
        </pc:spChg>
        <pc:spChg chg="add mod">
          <ac:chgData name="Adriano Pilla" userId="295a6937-a7fc-4de0-9457-e9668bf19364" providerId="ADAL" clId="{47B27247-A0A1-4952-9F7A-4C9294765DF5}" dt="2024-08-21T09:51:17.071" v="18678" actId="1076"/>
          <ac:spMkLst>
            <pc:docMk/>
            <pc:sldMk cId="3926526231" sldId="2134960948"/>
            <ac:spMk id="20" creationId="{3949FCC7-2A95-6009-5BEA-8276BB87F415}"/>
          </ac:spMkLst>
        </pc:spChg>
        <pc:spChg chg="mod">
          <ac:chgData name="Adriano Pilla" userId="295a6937-a7fc-4de0-9457-e9668bf19364" providerId="ADAL" clId="{47B27247-A0A1-4952-9F7A-4C9294765DF5}" dt="2024-08-21T09:50:25.189" v="18652" actId="20577"/>
          <ac:spMkLst>
            <pc:docMk/>
            <pc:sldMk cId="3926526231" sldId="2134960948"/>
            <ac:spMk id="21" creationId="{BF9BD482-E800-E871-7EFD-50575B77BC2A}"/>
          </ac:spMkLst>
        </pc:spChg>
        <pc:spChg chg="add mod">
          <ac:chgData name="Adriano Pilla" userId="295a6937-a7fc-4de0-9457-e9668bf19364" providerId="ADAL" clId="{47B27247-A0A1-4952-9F7A-4C9294765DF5}" dt="2024-08-21T09:51:17.071" v="18678" actId="1076"/>
          <ac:spMkLst>
            <pc:docMk/>
            <pc:sldMk cId="3926526231" sldId="2134960948"/>
            <ac:spMk id="23" creationId="{6818746C-FA73-B105-8BC4-0B82CDC00AAC}"/>
          </ac:spMkLst>
        </pc:spChg>
        <pc:spChg chg="add mod">
          <ac:chgData name="Adriano Pilla" userId="295a6937-a7fc-4de0-9457-e9668bf19364" providerId="ADAL" clId="{47B27247-A0A1-4952-9F7A-4C9294765DF5}" dt="2024-08-21T09:51:17.071" v="18678" actId="1076"/>
          <ac:spMkLst>
            <pc:docMk/>
            <pc:sldMk cId="3926526231" sldId="2134960948"/>
            <ac:spMk id="24" creationId="{391619A5-B182-54A7-349B-5B33FDFE9702}"/>
          </ac:spMkLst>
        </pc:spChg>
        <pc:spChg chg="add mod">
          <ac:chgData name="Adriano Pilla" userId="295a6937-a7fc-4de0-9457-e9668bf19364" providerId="ADAL" clId="{47B27247-A0A1-4952-9F7A-4C9294765DF5}" dt="2024-08-22T07:07:20.430" v="19547" actId="20577"/>
          <ac:spMkLst>
            <pc:docMk/>
            <pc:sldMk cId="3926526231" sldId="2134960948"/>
            <ac:spMk id="25" creationId="{92E277D7-0E2A-AFA3-D4C3-E3FE566CBF46}"/>
          </ac:spMkLst>
        </pc:spChg>
        <pc:spChg chg="add mod">
          <ac:chgData name="Adriano Pilla" userId="295a6937-a7fc-4de0-9457-e9668bf19364" providerId="ADAL" clId="{47B27247-A0A1-4952-9F7A-4C9294765DF5}" dt="2024-08-21T09:51:17.071" v="18678" actId="1076"/>
          <ac:spMkLst>
            <pc:docMk/>
            <pc:sldMk cId="3926526231" sldId="2134960948"/>
            <ac:spMk id="26" creationId="{73DD1E50-7D40-1748-63CB-E0EAEF084C5E}"/>
          </ac:spMkLst>
        </pc:spChg>
        <pc:spChg chg="del">
          <ac:chgData name="Adriano Pilla" userId="295a6937-a7fc-4de0-9457-e9668bf19364" providerId="ADAL" clId="{47B27247-A0A1-4952-9F7A-4C9294765DF5}" dt="2024-08-21T09:40:17.646" v="17890" actId="478"/>
          <ac:spMkLst>
            <pc:docMk/>
            <pc:sldMk cId="3926526231" sldId="2134960948"/>
            <ac:spMk id="27" creationId="{0290636B-FF33-ADDB-5B87-27023AF0E70F}"/>
          </ac:spMkLst>
        </pc:spChg>
        <pc:spChg chg="del">
          <ac:chgData name="Adriano Pilla" userId="295a6937-a7fc-4de0-9457-e9668bf19364" providerId="ADAL" clId="{47B27247-A0A1-4952-9F7A-4C9294765DF5}" dt="2024-08-21T09:40:17.646" v="17890" actId="478"/>
          <ac:spMkLst>
            <pc:docMk/>
            <pc:sldMk cId="3926526231" sldId="2134960948"/>
            <ac:spMk id="28" creationId="{CFE3F93B-3188-04CF-140C-AFE3D17EF5C8}"/>
          </ac:spMkLst>
        </pc:spChg>
        <pc:spChg chg="add mod">
          <ac:chgData name="Adriano Pilla" userId="295a6937-a7fc-4de0-9457-e9668bf19364" providerId="ADAL" clId="{47B27247-A0A1-4952-9F7A-4C9294765DF5}" dt="2024-08-21T09:51:17.071" v="18678" actId="1076"/>
          <ac:spMkLst>
            <pc:docMk/>
            <pc:sldMk cId="3926526231" sldId="2134960948"/>
            <ac:spMk id="29" creationId="{54F8DCE0-7B6F-0DE8-3BEC-65E7202458E6}"/>
          </ac:spMkLst>
        </pc:spChg>
        <pc:spChg chg="del">
          <ac:chgData name="Adriano Pilla" userId="295a6937-a7fc-4de0-9457-e9668bf19364" providerId="ADAL" clId="{47B27247-A0A1-4952-9F7A-4C9294765DF5}" dt="2024-08-21T09:40:17.646" v="17890" actId="478"/>
          <ac:spMkLst>
            <pc:docMk/>
            <pc:sldMk cId="3926526231" sldId="2134960948"/>
            <ac:spMk id="30" creationId="{FD032976-F8FC-6569-30DB-4E5C67BC210C}"/>
          </ac:spMkLst>
        </pc:spChg>
        <pc:spChg chg="add mod">
          <ac:chgData name="Adriano Pilla" userId="295a6937-a7fc-4de0-9457-e9668bf19364" providerId="ADAL" clId="{47B27247-A0A1-4952-9F7A-4C9294765DF5}" dt="2024-08-21T09:51:17.071" v="18678" actId="1076"/>
          <ac:spMkLst>
            <pc:docMk/>
            <pc:sldMk cId="3926526231" sldId="2134960948"/>
            <ac:spMk id="31" creationId="{CA2D2C1C-5F46-ED8C-A2F4-4E6A17E85093}"/>
          </ac:spMkLst>
        </pc:spChg>
        <pc:spChg chg="add mod">
          <ac:chgData name="Adriano Pilla" userId="295a6937-a7fc-4de0-9457-e9668bf19364" providerId="ADAL" clId="{47B27247-A0A1-4952-9F7A-4C9294765DF5}" dt="2024-08-21T09:51:17.071" v="18678" actId="1076"/>
          <ac:spMkLst>
            <pc:docMk/>
            <pc:sldMk cId="3926526231" sldId="2134960948"/>
            <ac:spMk id="32" creationId="{17EAFD41-C225-C010-35F0-2F0F873819F3}"/>
          </ac:spMkLst>
        </pc:spChg>
        <pc:spChg chg="add mod">
          <ac:chgData name="Adriano Pilla" userId="295a6937-a7fc-4de0-9457-e9668bf19364" providerId="ADAL" clId="{47B27247-A0A1-4952-9F7A-4C9294765DF5}" dt="2024-08-21T09:51:17.071" v="18678" actId="1076"/>
          <ac:spMkLst>
            <pc:docMk/>
            <pc:sldMk cId="3926526231" sldId="2134960948"/>
            <ac:spMk id="33" creationId="{140A32B8-845D-1702-B755-5085CFEDC760}"/>
          </ac:spMkLst>
        </pc:spChg>
        <pc:spChg chg="add mod">
          <ac:chgData name="Adriano Pilla" userId="295a6937-a7fc-4de0-9457-e9668bf19364" providerId="ADAL" clId="{47B27247-A0A1-4952-9F7A-4C9294765DF5}" dt="2024-08-21T09:51:17.071" v="18678" actId="1076"/>
          <ac:spMkLst>
            <pc:docMk/>
            <pc:sldMk cId="3926526231" sldId="2134960948"/>
            <ac:spMk id="34" creationId="{0400DD72-C6B3-1DD1-0501-D1E3FF69E9C5}"/>
          </ac:spMkLst>
        </pc:spChg>
        <pc:spChg chg="add mod">
          <ac:chgData name="Adriano Pilla" userId="295a6937-a7fc-4de0-9457-e9668bf19364" providerId="ADAL" clId="{47B27247-A0A1-4952-9F7A-4C9294765DF5}" dt="2024-08-21T10:33:04.088" v="19238" actId="14100"/>
          <ac:spMkLst>
            <pc:docMk/>
            <pc:sldMk cId="3926526231" sldId="2134960948"/>
            <ac:spMk id="48" creationId="{5EEE6663-8471-2474-1AA4-BD2BFA0AB4EC}"/>
          </ac:spMkLst>
        </pc:spChg>
        <pc:spChg chg="add mod">
          <ac:chgData name="Adriano Pilla" userId="295a6937-a7fc-4de0-9457-e9668bf19364" providerId="ADAL" clId="{47B27247-A0A1-4952-9F7A-4C9294765DF5}" dt="2024-08-22T07:01:50.085" v="19372" actId="20577"/>
          <ac:spMkLst>
            <pc:docMk/>
            <pc:sldMk cId="3926526231" sldId="2134960948"/>
            <ac:spMk id="51" creationId="{5D867994-BAD9-8196-E912-AE11BBE61D8A}"/>
          </ac:spMkLst>
        </pc:spChg>
        <pc:spChg chg="add mod">
          <ac:chgData name="Adriano Pilla" userId="295a6937-a7fc-4de0-9457-e9668bf19364" providerId="ADAL" clId="{47B27247-A0A1-4952-9F7A-4C9294765DF5}" dt="2024-08-21T10:33:22.838" v="19248" actId="20577"/>
          <ac:spMkLst>
            <pc:docMk/>
            <pc:sldMk cId="3926526231" sldId="2134960948"/>
            <ac:spMk id="53" creationId="{B8D4F373-FDED-C9B2-1DDD-F2B205A476CD}"/>
          </ac:spMkLst>
        </pc:spChg>
        <pc:spChg chg="add mod">
          <ac:chgData name="Adriano Pilla" userId="295a6937-a7fc-4de0-9457-e9668bf19364" providerId="ADAL" clId="{47B27247-A0A1-4952-9F7A-4C9294765DF5}" dt="2024-08-21T10:32:59.554" v="19237" actId="14100"/>
          <ac:spMkLst>
            <pc:docMk/>
            <pc:sldMk cId="3926526231" sldId="2134960948"/>
            <ac:spMk id="55" creationId="{9ABF2B46-3909-ED7A-F155-D5A2C8800344}"/>
          </ac:spMkLst>
        </pc:spChg>
        <pc:spChg chg="add mod">
          <ac:chgData name="Adriano Pilla" userId="295a6937-a7fc-4de0-9457-e9668bf19364" providerId="ADAL" clId="{47B27247-A0A1-4952-9F7A-4C9294765DF5}" dt="2024-08-21T09:54:19.725" v="18902" actId="571"/>
          <ac:spMkLst>
            <pc:docMk/>
            <pc:sldMk cId="3926526231" sldId="2134960948"/>
            <ac:spMk id="56" creationId="{A7319E25-0D18-40FB-92BC-0E25E700B893}"/>
          </ac:spMkLst>
        </pc:spChg>
        <pc:spChg chg="add mod">
          <ac:chgData name="Adriano Pilla" userId="295a6937-a7fc-4de0-9457-e9668bf19364" providerId="ADAL" clId="{47B27247-A0A1-4952-9F7A-4C9294765DF5}" dt="2024-08-21T09:54:19.725" v="18902" actId="571"/>
          <ac:spMkLst>
            <pc:docMk/>
            <pc:sldMk cId="3926526231" sldId="2134960948"/>
            <ac:spMk id="57" creationId="{46CAE4EB-C270-B99A-B611-39D67A52AE72}"/>
          </ac:spMkLst>
        </pc:spChg>
        <pc:spChg chg="add mod">
          <ac:chgData name="Adriano Pilla" userId="295a6937-a7fc-4de0-9457-e9668bf19364" providerId="ADAL" clId="{47B27247-A0A1-4952-9F7A-4C9294765DF5}" dt="2024-08-21T10:32:59.554" v="19237" actId="14100"/>
          <ac:spMkLst>
            <pc:docMk/>
            <pc:sldMk cId="3926526231" sldId="2134960948"/>
            <ac:spMk id="59" creationId="{358FA7C8-9C4C-3F6A-C0BF-512ECC76BC68}"/>
          </ac:spMkLst>
        </pc:spChg>
        <pc:spChg chg="add mod">
          <ac:chgData name="Adriano Pilla" userId="295a6937-a7fc-4de0-9457-e9668bf19364" providerId="ADAL" clId="{47B27247-A0A1-4952-9F7A-4C9294765DF5}" dt="2024-08-21T10:33:35.202" v="19252" actId="20577"/>
          <ac:spMkLst>
            <pc:docMk/>
            <pc:sldMk cId="3926526231" sldId="2134960948"/>
            <ac:spMk id="61" creationId="{A12F767A-433F-3E2D-1439-EB633D3C1B33}"/>
          </ac:spMkLst>
        </pc:spChg>
        <pc:picChg chg="del">
          <ac:chgData name="Adriano Pilla" userId="295a6937-a7fc-4de0-9457-e9668bf19364" providerId="ADAL" clId="{47B27247-A0A1-4952-9F7A-4C9294765DF5}" dt="2024-08-21T09:40:15.584" v="17889" actId="478"/>
          <ac:picMkLst>
            <pc:docMk/>
            <pc:sldMk cId="3926526231" sldId="2134960948"/>
            <ac:picMk id="5" creationId="{4AB10593-F811-711A-B025-16B09C64D202}"/>
          </ac:picMkLst>
        </pc:picChg>
        <pc:picChg chg="del">
          <ac:chgData name="Adriano Pilla" userId="295a6937-a7fc-4de0-9457-e9668bf19364" providerId="ADAL" clId="{47B27247-A0A1-4952-9F7A-4C9294765DF5}" dt="2024-08-21T09:40:17.646" v="17890" actId="478"/>
          <ac:picMkLst>
            <pc:docMk/>
            <pc:sldMk cId="3926526231" sldId="2134960948"/>
            <ac:picMk id="13" creationId="{4806CCB5-91C7-10AA-0C3B-085AFBCBCD0A}"/>
          </ac:picMkLst>
        </pc:picChg>
        <pc:picChg chg="add del mod">
          <ac:chgData name="Adriano Pilla" userId="295a6937-a7fc-4de0-9457-e9668bf19364" providerId="ADAL" clId="{47B27247-A0A1-4952-9F7A-4C9294765DF5}" dt="2024-08-21T09:48:57.853" v="18580" actId="478"/>
          <ac:picMkLst>
            <pc:docMk/>
            <pc:sldMk cId="3926526231" sldId="2134960948"/>
            <ac:picMk id="35" creationId="{CD596FA9-20A9-430E-E82E-3D0E83131420}"/>
          </ac:picMkLst>
        </pc:picChg>
        <pc:picChg chg="add mod">
          <ac:chgData name="Adriano Pilla" userId="295a6937-a7fc-4de0-9457-e9668bf19364" providerId="ADAL" clId="{47B27247-A0A1-4952-9F7A-4C9294765DF5}" dt="2024-08-21T10:34:43.993" v="19269" actId="1038"/>
          <ac:picMkLst>
            <pc:docMk/>
            <pc:sldMk cId="3926526231" sldId="2134960948"/>
            <ac:picMk id="36" creationId="{7C0C826B-D2C0-3DE1-5D72-39649E024948}"/>
          </ac:picMkLst>
        </pc:picChg>
        <pc:picChg chg="add mod">
          <ac:chgData name="Adriano Pilla" userId="295a6937-a7fc-4de0-9457-e9668bf19364" providerId="ADAL" clId="{47B27247-A0A1-4952-9F7A-4C9294765DF5}" dt="2024-08-21T09:51:17.071" v="18678" actId="1076"/>
          <ac:picMkLst>
            <pc:docMk/>
            <pc:sldMk cId="3926526231" sldId="2134960948"/>
            <ac:picMk id="37" creationId="{AF2AE302-E87E-D607-ECFB-6488C97F14C9}"/>
          </ac:picMkLst>
        </pc:picChg>
        <pc:picChg chg="add mod">
          <ac:chgData name="Adriano Pilla" userId="295a6937-a7fc-4de0-9457-e9668bf19364" providerId="ADAL" clId="{47B27247-A0A1-4952-9F7A-4C9294765DF5}" dt="2024-08-21T10:34:39.320" v="19265" actId="1038"/>
          <ac:picMkLst>
            <pc:docMk/>
            <pc:sldMk cId="3926526231" sldId="2134960948"/>
            <ac:picMk id="38" creationId="{72EFB689-02EA-68CA-8345-585FCEFBA384}"/>
          </ac:picMkLst>
        </pc:picChg>
        <pc:picChg chg="add mod">
          <ac:chgData name="Adriano Pilla" userId="295a6937-a7fc-4de0-9457-e9668bf19364" providerId="ADAL" clId="{47B27247-A0A1-4952-9F7A-4C9294765DF5}" dt="2024-08-21T09:51:17.071" v="18678" actId="1076"/>
          <ac:picMkLst>
            <pc:docMk/>
            <pc:sldMk cId="3926526231" sldId="2134960948"/>
            <ac:picMk id="39" creationId="{A2DF5F8E-6DAD-96F4-4EBD-3981BB5C4A3B}"/>
          </ac:picMkLst>
        </pc:picChg>
        <pc:picChg chg="add del mod">
          <ac:chgData name="Adriano Pilla" userId="295a6937-a7fc-4de0-9457-e9668bf19364" providerId="ADAL" clId="{47B27247-A0A1-4952-9F7A-4C9294765DF5}" dt="2024-08-21T09:49:31.892" v="18589" actId="478"/>
          <ac:picMkLst>
            <pc:docMk/>
            <pc:sldMk cId="3926526231" sldId="2134960948"/>
            <ac:picMk id="40" creationId="{AC9B2365-7CB4-E574-FDDE-3D2A8D1DC4C8}"/>
          </ac:picMkLst>
        </pc:picChg>
        <pc:picChg chg="add mod">
          <ac:chgData name="Adriano Pilla" userId="295a6937-a7fc-4de0-9457-e9668bf19364" providerId="ADAL" clId="{47B27247-A0A1-4952-9F7A-4C9294765DF5}" dt="2024-08-21T09:51:17.071" v="18678" actId="1076"/>
          <ac:picMkLst>
            <pc:docMk/>
            <pc:sldMk cId="3926526231" sldId="2134960948"/>
            <ac:picMk id="43" creationId="{17AE8061-D16D-91DA-B66B-E58E994FE849}"/>
          </ac:picMkLst>
        </pc:picChg>
        <pc:picChg chg="add mod">
          <ac:chgData name="Adriano Pilla" userId="295a6937-a7fc-4de0-9457-e9668bf19364" providerId="ADAL" clId="{47B27247-A0A1-4952-9F7A-4C9294765DF5}" dt="2024-08-21T09:51:17.071" v="18678" actId="1076"/>
          <ac:picMkLst>
            <pc:docMk/>
            <pc:sldMk cId="3926526231" sldId="2134960948"/>
            <ac:picMk id="45" creationId="{2267F74B-2C61-2734-17EB-FAABAB13BB21}"/>
          </ac:picMkLst>
        </pc:picChg>
        <pc:cxnChg chg="add mod">
          <ac:chgData name="Adriano Pilla" userId="295a6937-a7fc-4de0-9457-e9668bf19364" providerId="ADAL" clId="{47B27247-A0A1-4952-9F7A-4C9294765DF5}" dt="2024-08-21T09:52:07.554" v="18703" actId="12788"/>
          <ac:cxnSpMkLst>
            <pc:docMk/>
            <pc:sldMk cId="3926526231" sldId="2134960948"/>
            <ac:cxnSpMk id="47" creationId="{6BF093E9-BFAC-82A7-4127-934319D10988}"/>
          </ac:cxnSpMkLst>
        </pc:cxnChg>
        <pc:cxnChg chg="add mod">
          <ac:chgData name="Adriano Pilla" userId="295a6937-a7fc-4de0-9457-e9668bf19364" providerId="ADAL" clId="{47B27247-A0A1-4952-9F7A-4C9294765DF5}" dt="2024-08-21T09:53:13.661" v="18816" actId="1076"/>
          <ac:cxnSpMkLst>
            <pc:docMk/>
            <pc:sldMk cId="3926526231" sldId="2134960948"/>
            <ac:cxnSpMk id="50" creationId="{09EC3F50-2EE9-5D3C-E96A-6775887D83A6}"/>
          </ac:cxnSpMkLst>
        </pc:cxnChg>
        <pc:cxnChg chg="add mod">
          <ac:chgData name="Adriano Pilla" userId="295a6937-a7fc-4de0-9457-e9668bf19364" providerId="ADAL" clId="{47B27247-A0A1-4952-9F7A-4C9294765DF5}" dt="2024-08-21T09:53:35.172" v="18833" actId="1076"/>
          <ac:cxnSpMkLst>
            <pc:docMk/>
            <pc:sldMk cId="3926526231" sldId="2134960948"/>
            <ac:cxnSpMk id="52" creationId="{CDE59BB9-4B74-456A-42F8-0F080CCB11BF}"/>
          </ac:cxnSpMkLst>
        </pc:cxnChg>
        <pc:cxnChg chg="add mod">
          <ac:chgData name="Adriano Pilla" userId="295a6937-a7fc-4de0-9457-e9668bf19364" providerId="ADAL" clId="{47B27247-A0A1-4952-9F7A-4C9294765DF5}" dt="2024-08-21T09:53:35.172" v="18833" actId="1076"/>
          <ac:cxnSpMkLst>
            <pc:docMk/>
            <pc:sldMk cId="3926526231" sldId="2134960948"/>
            <ac:cxnSpMk id="54" creationId="{78331BDF-F4AB-EB4D-B034-BF4182CAA71E}"/>
          </ac:cxnSpMkLst>
        </pc:cxnChg>
        <pc:cxnChg chg="add mod">
          <ac:chgData name="Adriano Pilla" userId="295a6937-a7fc-4de0-9457-e9668bf19364" providerId="ADAL" clId="{47B27247-A0A1-4952-9F7A-4C9294765DF5}" dt="2024-08-21T09:54:37.115" v="18908" actId="1076"/>
          <ac:cxnSpMkLst>
            <pc:docMk/>
            <pc:sldMk cId="3926526231" sldId="2134960948"/>
            <ac:cxnSpMk id="58" creationId="{B9C2A6C9-177D-2514-9D7E-CFA2C7352258}"/>
          </ac:cxnSpMkLst>
        </pc:cxnChg>
        <pc:cxnChg chg="add mod">
          <ac:chgData name="Adriano Pilla" userId="295a6937-a7fc-4de0-9457-e9668bf19364" providerId="ADAL" clId="{47B27247-A0A1-4952-9F7A-4C9294765DF5}" dt="2024-08-21T09:55:21.840" v="18992" actId="1037"/>
          <ac:cxnSpMkLst>
            <pc:docMk/>
            <pc:sldMk cId="3926526231" sldId="2134960948"/>
            <ac:cxnSpMk id="60" creationId="{307F53A7-8C2D-95B4-3305-70A4B2B28005}"/>
          </ac:cxnSpMkLst>
        </pc:cxnChg>
      </pc:sldChg>
      <pc:sldChg chg="addSp delSp modSp add mod">
        <pc:chgData name="Adriano Pilla" userId="295a6937-a7fc-4de0-9457-e9668bf19364" providerId="ADAL" clId="{47B27247-A0A1-4952-9F7A-4C9294765DF5}" dt="2024-08-22T09:12:29.417" v="20687" actId="1076"/>
        <pc:sldMkLst>
          <pc:docMk/>
          <pc:sldMk cId="4180245307" sldId="2134960949"/>
        </pc:sldMkLst>
        <pc:spChg chg="del">
          <ac:chgData name="Adriano Pilla" userId="295a6937-a7fc-4de0-9457-e9668bf19364" providerId="ADAL" clId="{47B27247-A0A1-4952-9F7A-4C9294765DF5}" dt="2024-08-22T07:04:28.481" v="19394" actId="478"/>
          <ac:spMkLst>
            <pc:docMk/>
            <pc:sldMk cId="4180245307" sldId="2134960949"/>
            <ac:spMk id="2" creationId="{A70C89F8-6706-F60F-D1C7-D5AA08E8F710}"/>
          </ac:spMkLst>
        </pc:spChg>
        <pc:spChg chg="del">
          <ac:chgData name="Adriano Pilla" userId="295a6937-a7fc-4de0-9457-e9668bf19364" providerId="ADAL" clId="{47B27247-A0A1-4952-9F7A-4C9294765DF5}" dt="2024-08-22T07:04:28.481" v="19394" actId="478"/>
          <ac:spMkLst>
            <pc:docMk/>
            <pc:sldMk cId="4180245307" sldId="2134960949"/>
            <ac:spMk id="3" creationId="{1029E4BD-D358-DC9E-B6E6-E1FD3D1ABF02}"/>
          </ac:spMkLst>
        </pc:spChg>
        <pc:spChg chg="del">
          <ac:chgData name="Adriano Pilla" userId="295a6937-a7fc-4de0-9457-e9668bf19364" providerId="ADAL" clId="{47B27247-A0A1-4952-9F7A-4C9294765DF5}" dt="2024-08-22T07:04:28.481" v="19394" actId="478"/>
          <ac:spMkLst>
            <pc:docMk/>
            <pc:sldMk cId="4180245307" sldId="2134960949"/>
            <ac:spMk id="4" creationId="{0E13385F-0FB1-6CC3-B89B-A924196B3EB1}"/>
          </ac:spMkLst>
        </pc:spChg>
        <pc:spChg chg="add mod">
          <ac:chgData name="Adriano Pilla" userId="295a6937-a7fc-4de0-9457-e9668bf19364" providerId="ADAL" clId="{47B27247-A0A1-4952-9F7A-4C9294765DF5}" dt="2024-08-22T07:09:18.751" v="19623" actId="14100"/>
          <ac:spMkLst>
            <pc:docMk/>
            <pc:sldMk cId="4180245307" sldId="2134960949"/>
            <ac:spMk id="5" creationId="{E1251084-F53E-AFDD-3946-357D6DD8A3C0}"/>
          </ac:spMkLst>
        </pc:spChg>
        <pc:spChg chg="del">
          <ac:chgData name="Adriano Pilla" userId="295a6937-a7fc-4de0-9457-e9668bf19364" providerId="ADAL" clId="{47B27247-A0A1-4952-9F7A-4C9294765DF5}" dt="2024-08-22T07:04:28.481" v="19394" actId="478"/>
          <ac:spMkLst>
            <pc:docMk/>
            <pc:sldMk cId="4180245307" sldId="2134960949"/>
            <ac:spMk id="7" creationId="{8800A3E8-2793-73E8-30E3-E6B253E2182D}"/>
          </ac:spMkLst>
        </pc:spChg>
        <pc:spChg chg="del">
          <ac:chgData name="Adriano Pilla" userId="295a6937-a7fc-4de0-9457-e9668bf19364" providerId="ADAL" clId="{47B27247-A0A1-4952-9F7A-4C9294765DF5}" dt="2024-08-22T07:04:28.481" v="19394" actId="478"/>
          <ac:spMkLst>
            <pc:docMk/>
            <pc:sldMk cId="4180245307" sldId="2134960949"/>
            <ac:spMk id="8" creationId="{988B5ADD-8A5F-BEF9-CF6A-707EAA3FE968}"/>
          </ac:spMkLst>
        </pc:spChg>
        <pc:spChg chg="del">
          <ac:chgData name="Adriano Pilla" userId="295a6937-a7fc-4de0-9457-e9668bf19364" providerId="ADAL" clId="{47B27247-A0A1-4952-9F7A-4C9294765DF5}" dt="2024-08-22T07:04:28.481" v="19394" actId="478"/>
          <ac:spMkLst>
            <pc:docMk/>
            <pc:sldMk cId="4180245307" sldId="2134960949"/>
            <ac:spMk id="10" creationId="{A98E6F61-9E90-C617-9977-157D6C2725E3}"/>
          </ac:spMkLst>
        </pc:spChg>
        <pc:spChg chg="add mod">
          <ac:chgData name="Adriano Pilla" userId="295a6937-a7fc-4de0-9457-e9668bf19364" providerId="ADAL" clId="{47B27247-A0A1-4952-9F7A-4C9294765DF5}" dt="2024-08-22T07:09:18.751" v="19623" actId="14100"/>
          <ac:spMkLst>
            <pc:docMk/>
            <pc:sldMk cId="4180245307" sldId="2134960949"/>
            <ac:spMk id="11" creationId="{6F573F25-4D95-E552-656E-16267AC4FCE1}"/>
          </ac:spMkLst>
        </pc:spChg>
        <pc:spChg chg="del">
          <ac:chgData name="Adriano Pilla" userId="295a6937-a7fc-4de0-9457-e9668bf19364" providerId="ADAL" clId="{47B27247-A0A1-4952-9F7A-4C9294765DF5}" dt="2024-08-22T07:04:28.481" v="19394" actId="478"/>
          <ac:spMkLst>
            <pc:docMk/>
            <pc:sldMk cId="4180245307" sldId="2134960949"/>
            <ac:spMk id="12" creationId="{EDEF8ED6-4814-300A-A554-65C09DFD8F0A}"/>
          </ac:spMkLst>
        </pc:spChg>
        <pc:spChg chg="add mod">
          <ac:chgData name="Adriano Pilla" userId="295a6937-a7fc-4de0-9457-e9668bf19364" providerId="ADAL" clId="{47B27247-A0A1-4952-9F7A-4C9294765DF5}" dt="2024-08-22T07:09:18.751" v="19623" actId="14100"/>
          <ac:spMkLst>
            <pc:docMk/>
            <pc:sldMk cId="4180245307" sldId="2134960949"/>
            <ac:spMk id="13" creationId="{990634ED-FCD0-2BDA-E3AD-9EFE996AE168}"/>
          </ac:spMkLst>
        </pc:spChg>
        <pc:spChg chg="add mod">
          <ac:chgData name="Adriano Pilla" userId="295a6937-a7fc-4de0-9457-e9668bf19364" providerId="ADAL" clId="{47B27247-A0A1-4952-9F7A-4C9294765DF5}" dt="2024-08-22T07:09:18.751" v="19623" actId="14100"/>
          <ac:spMkLst>
            <pc:docMk/>
            <pc:sldMk cId="4180245307" sldId="2134960949"/>
            <ac:spMk id="14" creationId="{86C25829-6D39-D20D-6C04-CAD7DF0889E6}"/>
          </ac:spMkLst>
        </pc:spChg>
        <pc:spChg chg="add mod">
          <ac:chgData name="Adriano Pilla" userId="295a6937-a7fc-4de0-9457-e9668bf19364" providerId="ADAL" clId="{47B27247-A0A1-4952-9F7A-4C9294765DF5}" dt="2024-08-22T07:09:18.751" v="19623" actId="14100"/>
          <ac:spMkLst>
            <pc:docMk/>
            <pc:sldMk cId="4180245307" sldId="2134960949"/>
            <ac:spMk id="15" creationId="{7B0046D4-6ABA-C95F-E816-D427F97DEB84}"/>
          </ac:spMkLst>
        </pc:spChg>
        <pc:spChg chg="add mod">
          <ac:chgData name="Adriano Pilla" userId="295a6937-a7fc-4de0-9457-e9668bf19364" providerId="ADAL" clId="{47B27247-A0A1-4952-9F7A-4C9294765DF5}" dt="2024-08-22T07:11:05.268" v="19673" actId="1076"/>
          <ac:spMkLst>
            <pc:docMk/>
            <pc:sldMk cId="4180245307" sldId="2134960949"/>
            <ac:spMk id="16" creationId="{AB1F4D54-85DE-229B-EF8C-9061DA2AA06B}"/>
          </ac:spMkLst>
        </pc:spChg>
        <pc:spChg chg="del">
          <ac:chgData name="Adriano Pilla" userId="295a6937-a7fc-4de0-9457-e9668bf19364" providerId="ADAL" clId="{47B27247-A0A1-4952-9F7A-4C9294765DF5}" dt="2024-08-22T07:04:28.481" v="19394" actId="478"/>
          <ac:spMkLst>
            <pc:docMk/>
            <pc:sldMk cId="4180245307" sldId="2134960949"/>
            <ac:spMk id="17" creationId="{FB0D0329-FFF7-7B1D-A8F0-46146BB3D573}"/>
          </ac:spMkLst>
        </pc:spChg>
        <pc:spChg chg="del">
          <ac:chgData name="Adriano Pilla" userId="295a6937-a7fc-4de0-9457-e9668bf19364" providerId="ADAL" clId="{47B27247-A0A1-4952-9F7A-4C9294765DF5}" dt="2024-08-22T07:04:28.481" v="19394" actId="478"/>
          <ac:spMkLst>
            <pc:docMk/>
            <pc:sldMk cId="4180245307" sldId="2134960949"/>
            <ac:spMk id="18" creationId="{D60FFAE2-CFD1-AF75-B7FA-1876BB975B36}"/>
          </ac:spMkLst>
        </pc:spChg>
        <pc:spChg chg="del">
          <ac:chgData name="Adriano Pilla" userId="295a6937-a7fc-4de0-9457-e9668bf19364" providerId="ADAL" clId="{47B27247-A0A1-4952-9F7A-4C9294765DF5}" dt="2024-08-22T07:04:28.481" v="19394" actId="478"/>
          <ac:spMkLst>
            <pc:docMk/>
            <pc:sldMk cId="4180245307" sldId="2134960949"/>
            <ac:spMk id="20" creationId="{3949FCC7-2A95-6009-5BEA-8276BB87F415}"/>
          </ac:spMkLst>
        </pc:spChg>
        <pc:spChg chg="mod">
          <ac:chgData name="Adriano Pilla" userId="295a6937-a7fc-4de0-9457-e9668bf19364" providerId="ADAL" clId="{47B27247-A0A1-4952-9F7A-4C9294765DF5}" dt="2024-08-22T07:04:23.781" v="19393" actId="20577"/>
          <ac:spMkLst>
            <pc:docMk/>
            <pc:sldMk cId="4180245307" sldId="2134960949"/>
            <ac:spMk id="21" creationId="{BF9BD482-E800-E871-7EFD-50575B77BC2A}"/>
          </ac:spMkLst>
        </pc:spChg>
        <pc:spChg chg="del">
          <ac:chgData name="Adriano Pilla" userId="295a6937-a7fc-4de0-9457-e9668bf19364" providerId="ADAL" clId="{47B27247-A0A1-4952-9F7A-4C9294765DF5}" dt="2024-08-22T07:04:28.481" v="19394" actId="478"/>
          <ac:spMkLst>
            <pc:docMk/>
            <pc:sldMk cId="4180245307" sldId="2134960949"/>
            <ac:spMk id="23" creationId="{6818746C-FA73-B105-8BC4-0B82CDC00AAC}"/>
          </ac:spMkLst>
        </pc:spChg>
        <pc:spChg chg="del">
          <ac:chgData name="Adriano Pilla" userId="295a6937-a7fc-4de0-9457-e9668bf19364" providerId="ADAL" clId="{47B27247-A0A1-4952-9F7A-4C9294765DF5}" dt="2024-08-22T07:04:28.481" v="19394" actId="478"/>
          <ac:spMkLst>
            <pc:docMk/>
            <pc:sldMk cId="4180245307" sldId="2134960949"/>
            <ac:spMk id="24" creationId="{391619A5-B182-54A7-349B-5B33FDFE9702}"/>
          </ac:spMkLst>
        </pc:spChg>
        <pc:spChg chg="del">
          <ac:chgData name="Adriano Pilla" userId="295a6937-a7fc-4de0-9457-e9668bf19364" providerId="ADAL" clId="{47B27247-A0A1-4952-9F7A-4C9294765DF5}" dt="2024-08-22T07:04:28.481" v="19394" actId="478"/>
          <ac:spMkLst>
            <pc:docMk/>
            <pc:sldMk cId="4180245307" sldId="2134960949"/>
            <ac:spMk id="25" creationId="{92E277D7-0E2A-AFA3-D4C3-E3FE566CBF46}"/>
          </ac:spMkLst>
        </pc:spChg>
        <pc:spChg chg="del">
          <ac:chgData name="Adriano Pilla" userId="295a6937-a7fc-4de0-9457-e9668bf19364" providerId="ADAL" clId="{47B27247-A0A1-4952-9F7A-4C9294765DF5}" dt="2024-08-22T07:04:28.481" v="19394" actId="478"/>
          <ac:spMkLst>
            <pc:docMk/>
            <pc:sldMk cId="4180245307" sldId="2134960949"/>
            <ac:spMk id="26" creationId="{73DD1E50-7D40-1748-63CB-E0EAEF084C5E}"/>
          </ac:spMkLst>
        </pc:spChg>
        <pc:spChg chg="add mod">
          <ac:chgData name="Adriano Pilla" userId="295a6937-a7fc-4de0-9457-e9668bf19364" providerId="ADAL" clId="{47B27247-A0A1-4952-9F7A-4C9294765DF5}" dt="2024-08-22T07:08:38.194" v="19604" actId="552"/>
          <ac:spMkLst>
            <pc:docMk/>
            <pc:sldMk cId="4180245307" sldId="2134960949"/>
            <ac:spMk id="27" creationId="{FB3FF99E-E8C0-14BB-9C5A-B9AB73293F5B}"/>
          </ac:spMkLst>
        </pc:spChg>
        <pc:spChg chg="add mod">
          <ac:chgData name="Adriano Pilla" userId="295a6937-a7fc-4de0-9457-e9668bf19364" providerId="ADAL" clId="{47B27247-A0A1-4952-9F7A-4C9294765DF5}" dt="2024-08-22T07:08:40.344" v="19605" actId="465"/>
          <ac:spMkLst>
            <pc:docMk/>
            <pc:sldMk cId="4180245307" sldId="2134960949"/>
            <ac:spMk id="28" creationId="{EAA5313F-02EE-AE3B-7281-5E2B5EFA8F19}"/>
          </ac:spMkLst>
        </pc:spChg>
        <pc:spChg chg="del">
          <ac:chgData name="Adriano Pilla" userId="295a6937-a7fc-4de0-9457-e9668bf19364" providerId="ADAL" clId="{47B27247-A0A1-4952-9F7A-4C9294765DF5}" dt="2024-08-22T07:04:28.481" v="19394" actId="478"/>
          <ac:spMkLst>
            <pc:docMk/>
            <pc:sldMk cId="4180245307" sldId="2134960949"/>
            <ac:spMk id="29" creationId="{54F8DCE0-7B6F-0DE8-3BEC-65E7202458E6}"/>
          </ac:spMkLst>
        </pc:spChg>
        <pc:spChg chg="add mod">
          <ac:chgData name="Adriano Pilla" userId="295a6937-a7fc-4de0-9457-e9668bf19364" providerId="ADAL" clId="{47B27247-A0A1-4952-9F7A-4C9294765DF5}" dt="2024-08-22T07:08:40.344" v="19605" actId="465"/>
          <ac:spMkLst>
            <pc:docMk/>
            <pc:sldMk cId="4180245307" sldId="2134960949"/>
            <ac:spMk id="30" creationId="{1F3609B2-CD5F-8895-3D1B-06B7965A3ED2}"/>
          </ac:spMkLst>
        </pc:spChg>
        <pc:spChg chg="del">
          <ac:chgData name="Adriano Pilla" userId="295a6937-a7fc-4de0-9457-e9668bf19364" providerId="ADAL" clId="{47B27247-A0A1-4952-9F7A-4C9294765DF5}" dt="2024-08-22T07:04:28.481" v="19394" actId="478"/>
          <ac:spMkLst>
            <pc:docMk/>
            <pc:sldMk cId="4180245307" sldId="2134960949"/>
            <ac:spMk id="31" creationId="{CA2D2C1C-5F46-ED8C-A2F4-4E6A17E85093}"/>
          </ac:spMkLst>
        </pc:spChg>
        <pc:spChg chg="del">
          <ac:chgData name="Adriano Pilla" userId="295a6937-a7fc-4de0-9457-e9668bf19364" providerId="ADAL" clId="{47B27247-A0A1-4952-9F7A-4C9294765DF5}" dt="2024-08-22T07:04:28.481" v="19394" actId="478"/>
          <ac:spMkLst>
            <pc:docMk/>
            <pc:sldMk cId="4180245307" sldId="2134960949"/>
            <ac:spMk id="32" creationId="{17EAFD41-C225-C010-35F0-2F0F873819F3}"/>
          </ac:spMkLst>
        </pc:spChg>
        <pc:spChg chg="del">
          <ac:chgData name="Adriano Pilla" userId="295a6937-a7fc-4de0-9457-e9668bf19364" providerId="ADAL" clId="{47B27247-A0A1-4952-9F7A-4C9294765DF5}" dt="2024-08-22T07:04:28.481" v="19394" actId="478"/>
          <ac:spMkLst>
            <pc:docMk/>
            <pc:sldMk cId="4180245307" sldId="2134960949"/>
            <ac:spMk id="33" creationId="{140A32B8-845D-1702-B755-5085CFEDC760}"/>
          </ac:spMkLst>
        </pc:spChg>
        <pc:spChg chg="del">
          <ac:chgData name="Adriano Pilla" userId="295a6937-a7fc-4de0-9457-e9668bf19364" providerId="ADAL" clId="{47B27247-A0A1-4952-9F7A-4C9294765DF5}" dt="2024-08-22T07:04:28.481" v="19394" actId="478"/>
          <ac:spMkLst>
            <pc:docMk/>
            <pc:sldMk cId="4180245307" sldId="2134960949"/>
            <ac:spMk id="34" creationId="{0400DD72-C6B3-1DD1-0501-D1E3FF69E9C5}"/>
          </ac:spMkLst>
        </pc:spChg>
        <pc:spChg chg="add mod">
          <ac:chgData name="Adriano Pilla" userId="295a6937-a7fc-4de0-9457-e9668bf19364" providerId="ADAL" clId="{47B27247-A0A1-4952-9F7A-4C9294765DF5}" dt="2024-08-22T07:08:40.344" v="19605" actId="465"/>
          <ac:spMkLst>
            <pc:docMk/>
            <pc:sldMk cId="4180245307" sldId="2134960949"/>
            <ac:spMk id="35" creationId="{A95A1F62-735A-45A9-09DA-09D9A0F91DA4}"/>
          </ac:spMkLst>
        </pc:spChg>
        <pc:spChg chg="add mod">
          <ac:chgData name="Adriano Pilla" userId="295a6937-a7fc-4de0-9457-e9668bf19364" providerId="ADAL" clId="{47B27247-A0A1-4952-9F7A-4C9294765DF5}" dt="2024-08-22T07:08:38.194" v="19604" actId="552"/>
          <ac:spMkLst>
            <pc:docMk/>
            <pc:sldMk cId="4180245307" sldId="2134960949"/>
            <ac:spMk id="40" creationId="{386DBCBC-8060-B9B5-C5E0-17FC4AB2054A}"/>
          </ac:spMkLst>
        </pc:spChg>
        <pc:spChg chg="add mod">
          <ac:chgData name="Adriano Pilla" userId="295a6937-a7fc-4de0-9457-e9668bf19364" providerId="ADAL" clId="{47B27247-A0A1-4952-9F7A-4C9294765DF5}" dt="2024-08-22T07:07:51.218" v="19567" actId="113"/>
          <ac:spMkLst>
            <pc:docMk/>
            <pc:sldMk cId="4180245307" sldId="2134960949"/>
            <ac:spMk id="42" creationId="{5CB33D67-7301-0DC5-B5E9-D601AF5BC864}"/>
          </ac:spMkLst>
        </pc:spChg>
        <pc:spChg chg="add mod">
          <ac:chgData name="Adriano Pilla" userId="295a6937-a7fc-4de0-9457-e9668bf19364" providerId="ADAL" clId="{47B27247-A0A1-4952-9F7A-4C9294765DF5}" dt="2024-08-22T07:15:12.056" v="19911" actId="403"/>
          <ac:spMkLst>
            <pc:docMk/>
            <pc:sldMk cId="4180245307" sldId="2134960949"/>
            <ac:spMk id="44" creationId="{96B61984-45A4-D41E-D115-B0A0329ECF22}"/>
          </ac:spMkLst>
        </pc:spChg>
        <pc:spChg chg="add mod">
          <ac:chgData name="Adriano Pilla" userId="295a6937-a7fc-4de0-9457-e9668bf19364" providerId="ADAL" clId="{47B27247-A0A1-4952-9F7A-4C9294765DF5}" dt="2024-08-22T07:15:12.056" v="19911" actId="403"/>
          <ac:spMkLst>
            <pc:docMk/>
            <pc:sldMk cId="4180245307" sldId="2134960949"/>
            <ac:spMk id="46" creationId="{02DFDDAE-5707-6730-D87C-E2AEBAE332D9}"/>
          </ac:spMkLst>
        </pc:spChg>
        <pc:spChg chg="del">
          <ac:chgData name="Adriano Pilla" userId="295a6937-a7fc-4de0-9457-e9668bf19364" providerId="ADAL" clId="{47B27247-A0A1-4952-9F7A-4C9294765DF5}" dt="2024-08-22T07:04:28.481" v="19394" actId="478"/>
          <ac:spMkLst>
            <pc:docMk/>
            <pc:sldMk cId="4180245307" sldId="2134960949"/>
            <ac:spMk id="48" creationId="{5EEE6663-8471-2474-1AA4-BD2BFA0AB4EC}"/>
          </ac:spMkLst>
        </pc:spChg>
        <pc:spChg chg="add mod">
          <ac:chgData name="Adriano Pilla" userId="295a6937-a7fc-4de0-9457-e9668bf19364" providerId="ADAL" clId="{47B27247-A0A1-4952-9F7A-4C9294765DF5}" dt="2024-08-22T07:15:12.056" v="19911" actId="403"/>
          <ac:spMkLst>
            <pc:docMk/>
            <pc:sldMk cId="4180245307" sldId="2134960949"/>
            <ac:spMk id="49" creationId="{081EC3CF-ECA0-A4CD-6445-40E4A6D3E228}"/>
          </ac:spMkLst>
        </pc:spChg>
        <pc:spChg chg="del">
          <ac:chgData name="Adriano Pilla" userId="295a6937-a7fc-4de0-9457-e9668bf19364" providerId="ADAL" clId="{47B27247-A0A1-4952-9F7A-4C9294765DF5}" dt="2024-08-22T07:04:28.481" v="19394" actId="478"/>
          <ac:spMkLst>
            <pc:docMk/>
            <pc:sldMk cId="4180245307" sldId="2134960949"/>
            <ac:spMk id="51" creationId="{5D867994-BAD9-8196-E912-AE11BBE61D8A}"/>
          </ac:spMkLst>
        </pc:spChg>
        <pc:spChg chg="del">
          <ac:chgData name="Adriano Pilla" userId="295a6937-a7fc-4de0-9457-e9668bf19364" providerId="ADAL" clId="{47B27247-A0A1-4952-9F7A-4C9294765DF5}" dt="2024-08-22T07:04:28.481" v="19394" actId="478"/>
          <ac:spMkLst>
            <pc:docMk/>
            <pc:sldMk cId="4180245307" sldId="2134960949"/>
            <ac:spMk id="53" creationId="{B8D4F373-FDED-C9B2-1DDD-F2B205A476CD}"/>
          </ac:spMkLst>
        </pc:spChg>
        <pc:spChg chg="del">
          <ac:chgData name="Adriano Pilla" userId="295a6937-a7fc-4de0-9457-e9668bf19364" providerId="ADAL" clId="{47B27247-A0A1-4952-9F7A-4C9294765DF5}" dt="2024-08-22T07:04:28.481" v="19394" actId="478"/>
          <ac:spMkLst>
            <pc:docMk/>
            <pc:sldMk cId="4180245307" sldId="2134960949"/>
            <ac:spMk id="55" creationId="{9ABF2B46-3909-ED7A-F155-D5A2C8800344}"/>
          </ac:spMkLst>
        </pc:spChg>
        <pc:spChg chg="add mod">
          <ac:chgData name="Adriano Pilla" userId="295a6937-a7fc-4de0-9457-e9668bf19364" providerId="ADAL" clId="{47B27247-A0A1-4952-9F7A-4C9294765DF5}" dt="2024-08-22T07:15:12.056" v="19911" actId="403"/>
          <ac:spMkLst>
            <pc:docMk/>
            <pc:sldMk cId="4180245307" sldId="2134960949"/>
            <ac:spMk id="56" creationId="{5114C31D-6A78-8E5A-6A48-30BB40BD3CCC}"/>
          </ac:spMkLst>
        </pc:spChg>
        <pc:spChg chg="add mod">
          <ac:chgData name="Adriano Pilla" userId="295a6937-a7fc-4de0-9457-e9668bf19364" providerId="ADAL" clId="{47B27247-A0A1-4952-9F7A-4C9294765DF5}" dt="2024-08-22T07:15:12.056" v="19911" actId="403"/>
          <ac:spMkLst>
            <pc:docMk/>
            <pc:sldMk cId="4180245307" sldId="2134960949"/>
            <ac:spMk id="57" creationId="{8D6F563E-AD0D-F8C9-273C-AA842D533111}"/>
          </ac:spMkLst>
        </pc:spChg>
        <pc:spChg chg="del">
          <ac:chgData name="Adriano Pilla" userId="295a6937-a7fc-4de0-9457-e9668bf19364" providerId="ADAL" clId="{47B27247-A0A1-4952-9F7A-4C9294765DF5}" dt="2024-08-22T07:04:28.481" v="19394" actId="478"/>
          <ac:spMkLst>
            <pc:docMk/>
            <pc:sldMk cId="4180245307" sldId="2134960949"/>
            <ac:spMk id="59" creationId="{358FA7C8-9C4C-3F6A-C0BF-512ECC76BC68}"/>
          </ac:spMkLst>
        </pc:spChg>
        <pc:spChg chg="del">
          <ac:chgData name="Adriano Pilla" userId="295a6937-a7fc-4de0-9457-e9668bf19364" providerId="ADAL" clId="{47B27247-A0A1-4952-9F7A-4C9294765DF5}" dt="2024-08-22T07:04:28.481" v="19394" actId="478"/>
          <ac:spMkLst>
            <pc:docMk/>
            <pc:sldMk cId="4180245307" sldId="2134960949"/>
            <ac:spMk id="61" creationId="{A12F767A-433F-3E2D-1439-EB633D3C1B33}"/>
          </ac:spMkLst>
        </pc:spChg>
        <pc:spChg chg="add mod">
          <ac:chgData name="Adriano Pilla" userId="295a6937-a7fc-4de0-9457-e9668bf19364" providerId="ADAL" clId="{47B27247-A0A1-4952-9F7A-4C9294765DF5}" dt="2024-08-22T07:15:12.056" v="19911" actId="403"/>
          <ac:spMkLst>
            <pc:docMk/>
            <pc:sldMk cId="4180245307" sldId="2134960949"/>
            <ac:spMk id="62" creationId="{D48FDDB5-E3E6-1331-80F0-0A032A082504}"/>
          </ac:spMkLst>
        </pc:spChg>
        <pc:spChg chg="add mod">
          <ac:chgData name="Adriano Pilla" userId="295a6937-a7fc-4de0-9457-e9668bf19364" providerId="ADAL" clId="{47B27247-A0A1-4952-9F7A-4C9294765DF5}" dt="2024-08-22T07:13:21.329" v="19802" actId="403"/>
          <ac:spMkLst>
            <pc:docMk/>
            <pc:sldMk cId="4180245307" sldId="2134960949"/>
            <ac:spMk id="63" creationId="{D47A7535-90BA-86DC-AE7A-B88CB90BA0BD}"/>
          </ac:spMkLst>
        </pc:spChg>
        <pc:spChg chg="add mod">
          <ac:chgData name="Adriano Pilla" userId="295a6937-a7fc-4de0-9457-e9668bf19364" providerId="ADAL" clId="{47B27247-A0A1-4952-9F7A-4C9294765DF5}" dt="2024-08-22T07:15:12.056" v="19911" actId="403"/>
          <ac:spMkLst>
            <pc:docMk/>
            <pc:sldMk cId="4180245307" sldId="2134960949"/>
            <ac:spMk id="64" creationId="{F2814523-CB9C-35B5-DC65-F71F5C6BAAA0}"/>
          </ac:spMkLst>
        </pc:spChg>
        <pc:spChg chg="add mod">
          <ac:chgData name="Adriano Pilla" userId="295a6937-a7fc-4de0-9457-e9668bf19364" providerId="ADAL" clId="{47B27247-A0A1-4952-9F7A-4C9294765DF5}" dt="2024-08-22T07:13:25.277" v="19809" actId="20577"/>
          <ac:spMkLst>
            <pc:docMk/>
            <pc:sldMk cId="4180245307" sldId="2134960949"/>
            <ac:spMk id="65" creationId="{D950F59A-775A-E0A6-642D-DC5D70572D7B}"/>
          </ac:spMkLst>
        </pc:spChg>
        <pc:spChg chg="add mod">
          <ac:chgData name="Adriano Pilla" userId="295a6937-a7fc-4de0-9457-e9668bf19364" providerId="ADAL" clId="{47B27247-A0A1-4952-9F7A-4C9294765DF5}" dt="2024-08-22T07:15:12.056" v="19911" actId="403"/>
          <ac:spMkLst>
            <pc:docMk/>
            <pc:sldMk cId="4180245307" sldId="2134960949"/>
            <ac:spMk id="66" creationId="{096F0C62-AA38-7C1D-A981-6A4F5A24D08A}"/>
          </ac:spMkLst>
        </pc:spChg>
        <pc:spChg chg="add mod">
          <ac:chgData name="Adriano Pilla" userId="295a6937-a7fc-4de0-9457-e9668bf19364" providerId="ADAL" clId="{47B27247-A0A1-4952-9F7A-4C9294765DF5}" dt="2024-08-22T07:13:29.978" v="19818" actId="20577"/>
          <ac:spMkLst>
            <pc:docMk/>
            <pc:sldMk cId="4180245307" sldId="2134960949"/>
            <ac:spMk id="67" creationId="{1773FF83-25B7-12D0-A7FD-282868112F40}"/>
          </ac:spMkLst>
        </pc:spChg>
        <pc:spChg chg="add mod">
          <ac:chgData name="Adriano Pilla" userId="295a6937-a7fc-4de0-9457-e9668bf19364" providerId="ADAL" clId="{47B27247-A0A1-4952-9F7A-4C9294765DF5}" dt="2024-08-22T07:15:12.056" v="19911" actId="403"/>
          <ac:spMkLst>
            <pc:docMk/>
            <pc:sldMk cId="4180245307" sldId="2134960949"/>
            <ac:spMk id="68" creationId="{420039C5-7CC6-4402-BC8A-99E49978DB33}"/>
          </ac:spMkLst>
        </pc:spChg>
        <pc:spChg chg="add mod">
          <ac:chgData name="Adriano Pilla" userId="295a6937-a7fc-4de0-9457-e9668bf19364" providerId="ADAL" clId="{47B27247-A0A1-4952-9F7A-4C9294765DF5}" dt="2024-08-22T07:13:32.916" v="19825" actId="20577"/>
          <ac:spMkLst>
            <pc:docMk/>
            <pc:sldMk cId="4180245307" sldId="2134960949"/>
            <ac:spMk id="69" creationId="{3971E3D7-DBCD-2617-5A16-CE1DA09BF694}"/>
          </ac:spMkLst>
        </pc:spChg>
        <pc:spChg chg="add mod">
          <ac:chgData name="Adriano Pilla" userId="295a6937-a7fc-4de0-9457-e9668bf19364" providerId="ADAL" clId="{47B27247-A0A1-4952-9F7A-4C9294765DF5}" dt="2024-08-22T07:15:12.056" v="19911" actId="403"/>
          <ac:spMkLst>
            <pc:docMk/>
            <pc:sldMk cId="4180245307" sldId="2134960949"/>
            <ac:spMk id="70" creationId="{ABD2B472-D8C6-EE5E-AD97-373D8D82A904}"/>
          </ac:spMkLst>
        </pc:spChg>
        <pc:spChg chg="add mod">
          <ac:chgData name="Adriano Pilla" userId="295a6937-a7fc-4de0-9457-e9668bf19364" providerId="ADAL" clId="{47B27247-A0A1-4952-9F7A-4C9294765DF5}" dt="2024-08-22T07:13:36.517" v="19834" actId="20577"/>
          <ac:spMkLst>
            <pc:docMk/>
            <pc:sldMk cId="4180245307" sldId="2134960949"/>
            <ac:spMk id="71" creationId="{D6664761-A55F-AFB8-61F2-12FDB3CDCC10}"/>
          </ac:spMkLst>
        </pc:spChg>
        <pc:spChg chg="add mod">
          <ac:chgData name="Adriano Pilla" userId="295a6937-a7fc-4de0-9457-e9668bf19364" providerId="ADAL" clId="{47B27247-A0A1-4952-9F7A-4C9294765DF5}" dt="2024-08-22T08:56:39.046" v="20508" actId="408"/>
          <ac:spMkLst>
            <pc:docMk/>
            <pc:sldMk cId="4180245307" sldId="2134960949"/>
            <ac:spMk id="72" creationId="{19CB9354-F47F-42EA-A75C-87F45F328627}"/>
          </ac:spMkLst>
        </pc:spChg>
        <pc:spChg chg="add mod">
          <ac:chgData name="Adriano Pilla" userId="295a6937-a7fc-4de0-9457-e9668bf19364" providerId="ADAL" clId="{47B27247-A0A1-4952-9F7A-4C9294765DF5}" dt="2024-08-22T08:56:42.889" v="20509" actId="408"/>
          <ac:spMkLst>
            <pc:docMk/>
            <pc:sldMk cId="4180245307" sldId="2134960949"/>
            <ac:spMk id="73" creationId="{E06478E9-545A-D104-014C-2E0E65195D1A}"/>
          </ac:spMkLst>
        </pc:spChg>
        <pc:spChg chg="add mod">
          <ac:chgData name="Adriano Pilla" userId="295a6937-a7fc-4de0-9457-e9668bf19364" providerId="ADAL" clId="{47B27247-A0A1-4952-9F7A-4C9294765DF5}" dt="2024-08-22T08:56:45.843" v="20510" actId="408"/>
          <ac:spMkLst>
            <pc:docMk/>
            <pc:sldMk cId="4180245307" sldId="2134960949"/>
            <ac:spMk id="74" creationId="{94F60420-332D-EC18-CC67-69CB5B417B4E}"/>
          </ac:spMkLst>
        </pc:spChg>
        <pc:spChg chg="add mod">
          <ac:chgData name="Adriano Pilla" userId="295a6937-a7fc-4de0-9457-e9668bf19364" providerId="ADAL" clId="{47B27247-A0A1-4952-9F7A-4C9294765DF5}" dt="2024-08-22T08:56:48.248" v="20511" actId="408"/>
          <ac:spMkLst>
            <pc:docMk/>
            <pc:sldMk cId="4180245307" sldId="2134960949"/>
            <ac:spMk id="75" creationId="{4253377F-B0BF-BEDC-EA7F-571B1C544D33}"/>
          </ac:spMkLst>
        </pc:spChg>
        <pc:spChg chg="add mod">
          <ac:chgData name="Adriano Pilla" userId="295a6937-a7fc-4de0-9457-e9668bf19364" providerId="ADAL" clId="{47B27247-A0A1-4952-9F7A-4C9294765DF5}" dt="2024-08-22T08:56:50.615" v="20512" actId="408"/>
          <ac:spMkLst>
            <pc:docMk/>
            <pc:sldMk cId="4180245307" sldId="2134960949"/>
            <ac:spMk id="76" creationId="{719F5139-A74D-9B9C-7467-C8C27265C4C0}"/>
          </ac:spMkLst>
        </pc:spChg>
        <pc:spChg chg="add mod">
          <ac:chgData name="Adriano Pilla" userId="295a6937-a7fc-4de0-9457-e9668bf19364" providerId="ADAL" clId="{47B27247-A0A1-4952-9F7A-4C9294765DF5}" dt="2024-08-22T07:11:21.479" v="19694" actId="114"/>
          <ac:spMkLst>
            <pc:docMk/>
            <pc:sldMk cId="4180245307" sldId="2134960949"/>
            <ac:spMk id="77" creationId="{517A7A65-AE20-606C-61FE-8CAABD646B43}"/>
          </ac:spMkLst>
        </pc:spChg>
        <pc:spChg chg="add mod">
          <ac:chgData name="Adriano Pilla" userId="295a6937-a7fc-4de0-9457-e9668bf19364" providerId="ADAL" clId="{47B27247-A0A1-4952-9F7A-4C9294765DF5}" dt="2024-08-22T07:11:26.816" v="19701" actId="20577"/>
          <ac:spMkLst>
            <pc:docMk/>
            <pc:sldMk cId="4180245307" sldId="2134960949"/>
            <ac:spMk id="78" creationId="{DA188897-00CE-3407-1797-5CF4116C9995}"/>
          </ac:spMkLst>
        </pc:spChg>
        <pc:spChg chg="add mod">
          <ac:chgData name="Adriano Pilla" userId="295a6937-a7fc-4de0-9457-e9668bf19364" providerId="ADAL" clId="{47B27247-A0A1-4952-9F7A-4C9294765DF5}" dt="2024-08-22T07:23:32.341" v="20483" actId="1038"/>
          <ac:spMkLst>
            <pc:docMk/>
            <pc:sldMk cId="4180245307" sldId="2134960949"/>
            <ac:spMk id="79" creationId="{4834FA38-21C5-40BD-B38A-D4339C4D05FB}"/>
          </ac:spMkLst>
        </pc:spChg>
        <pc:spChg chg="add mod">
          <ac:chgData name="Adriano Pilla" userId="295a6937-a7fc-4de0-9457-e9668bf19364" providerId="ADAL" clId="{47B27247-A0A1-4952-9F7A-4C9294765DF5}" dt="2024-08-22T07:12:29.155" v="19780" actId="11530"/>
          <ac:spMkLst>
            <pc:docMk/>
            <pc:sldMk cId="4180245307" sldId="2134960949"/>
            <ac:spMk id="80" creationId="{0DD91FFF-4279-7023-0B15-8F4CA40F7E02}"/>
          </ac:spMkLst>
        </pc:spChg>
        <pc:spChg chg="add mod">
          <ac:chgData name="Adriano Pilla" userId="295a6937-a7fc-4de0-9457-e9668bf19364" providerId="ADAL" clId="{47B27247-A0A1-4952-9F7A-4C9294765DF5}" dt="2024-08-22T07:12:34.472" v="19782" actId="1076"/>
          <ac:spMkLst>
            <pc:docMk/>
            <pc:sldMk cId="4180245307" sldId="2134960949"/>
            <ac:spMk id="81" creationId="{AC12ACFC-8816-0492-3D78-80F93CB891C2}"/>
          </ac:spMkLst>
        </pc:spChg>
        <pc:spChg chg="add mod">
          <ac:chgData name="Adriano Pilla" userId="295a6937-a7fc-4de0-9457-e9668bf19364" providerId="ADAL" clId="{47B27247-A0A1-4952-9F7A-4C9294765DF5}" dt="2024-08-22T07:12:35.024" v="19783"/>
          <ac:spMkLst>
            <pc:docMk/>
            <pc:sldMk cId="4180245307" sldId="2134960949"/>
            <ac:spMk id="82" creationId="{25FA7277-7A87-AD7B-2C0F-E3567A3C15C8}"/>
          </ac:spMkLst>
        </pc:spChg>
        <pc:spChg chg="add mod">
          <ac:chgData name="Adriano Pilla" userId="295a6937-a7fc-4de0-9457-e9668bf19364" providerId="ADAL" clId="{47B27247-A0A1-4952-9F7A-4C9294765DF5}" dt="2024-08-22T07:12:44.832" v="19785" actId="1076"/>
          <ac:spMkLst>
            <pc:docMk/>
            <pc:sldMk cId="4180245307" sldId="2134960949"/>
            <ac:spMk id="83" creationId="{D880E993-B379-2734-C519-A815B1AC3767}"/>
          </ac:spMkLst>
        </pc:spChg>
        <pc:spChg chg="add mod">
          <ac:chgData name="Adriano Pilla" userId="295a6937-a7fc-4de0-9457-e9668bf19364" providerId="ADAL" clId="{47B27247-A0A1-4952-9F7A-4C9294765DF5}" dt="2024-08-22T07:12:44.832" v="19785" actId="1076"/>
          <ac:spMkLst>
            <pc:docMk/>
            <pc:sldMk cId="4180245307" sldId="2134960949"/>
            <ac:spMk id="84" creationId="{DF904E39-04BB-B7D8-12D5-7DBF8404A97F}"/>
          </ac:spMkLst>
        </pc:spChg>
        <pc:spChg chg="add mod">
          <ac:chgData name="Adriano Pilla" userId="295a6937-a7fc-4de0-9457-e9668bf19364" providerId="ADAL" clId="{47B27247-A0A1-4952-9F7A-4C9294765DF5}" dt="2024-08-22T07:12:50.729" v="19787" actId="1076"/>
          <ac:spMkLst>
            <pc:docMk/>
            <pc:sldMk cId="4180245307" sldId="2134960949"/>
            <ac:spMk id="85" creationId="{B3A800A8-E57E-E954-F780-0EA200FCF461}"/>
          </ac:spMkLst>
        </pc:spChg>
        <pc:spChg chg="add mod">
          <ac:chgData name="Adriano Pilla" userId="295a6937-a7fc-4de0-9457-e9668bf19364" providerId="ADAL" clId="{47B27247-A0A1-4952-9F7A-4C9294765DF5}" dt="2024-08-22T09:12:29.417" v="20687" actId="1076"/>
          <ac:spMkLst>
            <pc:docMk/>
            <pc:sldMk cId="4180245307" sldId="2134960949"/>
            <ac:spMk id="86" creationId="{7F372F1F-EA78-BF40-5648-A16248BAB822}"/>
          </ac:spMkLst>
        </pc:spChg>
        <pc:spChg chg="add mod topLvl">
          <ac:chgData name="Adriano Pilla" userId="295a6937-a7fc-4de0-9457-e9668bf19364" providerId="ADAL" clId="{47B27247-A0A1-4952-9F7A-4C9294765DF5}" dt="2024-08-22T09:11:22.723" v="20686" actId="13926"/>
          <ac:spMkLst>
            <pc:docMk/>
            <pc:sldMk cId="4180245307" sldId="2134960949"/>
            <ac:spMk id="87" creationId="{70DAE5B9-1C26-D028-8914-32E68D30D3FF}"/>
          </ac:spMkLst>
        </pc:spChg>
        <pc:spChg chg="add mod topLvl">
          <ac:chgData name="Adriano Pilla" userId="295a6937-a7fc-4de0-9457-e9668bf19364" providerId="ADAL" clId="{47B27247-A0A1-4952-9F7A-4C9294765DF5}" dt="2024-08-22T07:20:44.440" v="20466" actId="1037"/>
          <ac:spMkLst>
            <pc:docMk/>
            <pc:sldMk cId="4180245307" sldId="2134960949"/>
            <ac:spMk id="88" creationId="{1490A001-AFBF-DD58-B913-3BF31EBB6375}"/>
          </ac:spMkLst>
        </pc:spChg>
        <pc:spChg chg="add mod">
          <ac:chgData name="Adriano Pilla" userId="295a6937-a7fc-4de0-9457-e9668bf19364" providerId="ADAL" clId="{47B27247-A0A1-4952-9F7A-4C9294765DF5}" dt="2024-08-22T09:10:12.473" v="20684" actId="14100"/>
          <ac:spMkLst>
            <pc:docMk/>
            <pc:sldMk cId="4180245307" sldId="2134960949"/>
            <ac:spMk id="90" creationId="{BBED3429-F659-62E5-A5BB-59817A40B7F0}"/>
          </ac:spMkLst>
        </pc:spChg>
        <pc:spChg chg="add mod">
          <ac:chgData name="Adriano Pilla" userId="295a6937-a7fc-4de0-9457-e9668bf19364" providerId="ADAL" clId="{47B27247-A0A1-4952-9F7A-4C9294765DF5}" dt="2024-08-22T07:20:44.440" v="20466" actId="1037"/>
          <ac:spMkLst>
            <pc:docMk/>
            <pc:sldMk cId="4180245307" sldId="2134960949"/>
            <ac:spMk id="91" creationId="{A7BE46B0-352D-35CB-36F9-C8085F86FA5C}"/>
          </ac:spMkLst>
        </pc:spChg>
        <pc:grpChg chg="add del mod">
          <ac:chgData name="Adriano Pilla" userId="295a6937-a7fc-4de0-9457-e9668bf19364" providerId="ADAL" clId="{47B27247-A0A1-4952-9F7A-4C9294765DF5}" dt="2024-08-22T07:18:46.919" v="20328" actId="165"/>
          <ac:grpSpMkLst>
            <pc:docMk/>
            <pc:sldMk cId="4180245307" sldId="2134960949"/>
            <ac:grpSpMk id="89" creationId="{EC39A0BE-1C44-3FAE-CD1F-CE061F73BE8A}"/>
          </ac:grpSpMkLst>
        </pc:grpChg>
        <pc:picChg chg="del">
          <ac:chgData name="Adriano Pilla" userId="295a6937-a7fc-4de0-9457-e9668bf19364" providerId="ADAL" clId="{47B27247-A0A1-4952-9F7A-4C9294765DF5}" dt="2024-08-22T07:04:28.481" v="19394" actId="478"/>
          <ac:picMkLst>
            <pc:docMk/>
            <pc:sldMk cId="4180245307" sldId="2134960949"/>
            <ac:picMk id="36" creationId="{7C0C826B-D2C0-3DE1-5D72-39649E024948}"/>
          </ac:picMkLst>
        </pc:picChg>
        <pc:picChg chg="del">
          <ac:chgData name="Adriano Pilla" userId="295a6937-a7fc-4de0-9457-e9668bf19364" providerId="ADAL" clId="{47B27247-A0A1-4952-9F7A-4C9294765DF5}" dt="2024-08-22T07:04:28.481" v="19394" actId="478"/>
          <ac:picMkLst>
            <pc:docMk/>
            <pc:sldMk cId="4180245307" sldId="2134960949"/>
            <ac:picMk id="37" creationId="{AF2AE302-E87E-D607-ECFB-6488C97F14C9}"/>
          </ac:picMkLst>
        </pc:picChg>
        <pc:picChg chg="del">
          <ac:chgData name="Adriano Pilla" userId="295a6937-a7fc-4de0-9457-e9668bf19364" providerId="ADAL" clId="{47B27247-A0A1-4952-9F7A-4C9294765DF5}" dt="2024-08-22T07:04:28.481" v="19394" actId="478"/>
          <ac:picMkLst>
            <pc:docMk/>
            <pc:sldMk cId="4180245307" sldId="2134960949"/>
            <ac:picMk id="38" creationId="{72EFB689-02EA-68CA-8345-585FCEFBA384}"/>
          </ac:picMkLst>
        </pc:picChg>
        <pc:picChg chg="del">
          <ac:chgData name="Adriano Pilla" userId="295a6937-a7fc-4de0-9457-e9668bf19364" providerId="ADAL" clId="{47B27247-A0A1-4952-9F7A-4C9294765DF5}" dt="2024-08-22T07:04:28.481" v="19394" actId="478"/>
          <ac:picMkLst>
            <pc:docMk/>
            <pc:sldMk cId="4180245307" sldId="2134960949"/>
            <ac:picMk id="39" creationId="{A2DF5F8E-6DAD-96F4-4EBD-3981BB5C4A3B}"/>
          </ac:picMkLst>
        </pc:picChg>
        <pc:picChg chg="del">
          <ac:chgData name="Adriano Pilla" userId="295a6937-a7fc-4de0-9457-e9668bf19364" providerId="ADAL" clId="{47B27247-A0A1-4952-9F7A-4C9294765DF5}" dt="2024-08-22T07:04:28.481" v="19394" actId="478"/>
          <ac:picMkLst>
            <pc:docMk/>
            <pc:sldMk cId="4180245307" sldId="2134960949"/>
            <ac:picMk id="43" creationId="{17AE8061-D16D-91DA-B66B-E58E994FE849}"/>
          </ac:picMkLst>
        </pc:picChg>
        <pc:picChg chg="del">
          <ac:chgData name="Adriano Pilla" userId="295a6937-a7fc-4de0-9457-e9668bf19364" providerId="ADAL" clId="{47B27247-A0A1-4952-9F7A-4C9294765DF5}" dt="2024-08-22T07:04:28.481" v="19394" actId="478"/>
          <ac:picMkLst>
            <pc:docMk/>
            <pc:sldMk cId="4180245307" sldId="2134960949"/>
            <ac:picMk id="45" creationId="{2267F74B-2C61-2734-17EB-FAABAB13BB21}"/>
          </ac:picMkLst>
        </pc:picChg>
        <pc:cxnChg chg="del">
          <ac:chgData name="Adriano Pilla" userId="295a6937-a7fc-4de0-9457-e9668bf19364" providerId="ADAL" clId="{47B27247-A0A1-4952-9F7A-4C9294765DF5}" dt="2024-08-22T07:04:28.481" v="19394" actId="478"/>
          <ac:cxnSpMkLst>
            <pc:docMk/>
            <pc:sldMk cId="4180245307" sldId="2134960949"/>
            <ac:cxnSpMk id="47" creationId="{6BF093E9-BFAC-82A7-4127-934319D10988}"/>
          </ac:cxnSpMkLst>
        </pc:cxnChg>
        <pc:cxnChg chg="del">
          <ac:chgData name="Adriano Pilla" userId="295a6937-a7fc-4de0-9457-e9668bf19364" providerId="ADAL" clId="{47B27247-A0A1-4952-9F7A-4C9294765DF5}" dt="2024-08-22T07:04:28.481" v="19394" actId="478"/>
          <ac:cxnSpMkLst>
            <pc:docMk/>
            <pc:sldMk cId="4180245307" sldId="2134960949"/>
            <ac:cxnSpMk id="50" creationId="{09EC3F50-2EE9-5D3C-E96A-6775887D83A6}"/>
          </ac:cxnSpMkLst>
        </pc:cxnChg>
        <pc:cxnChg chg="del">
          <ac:chgData name="Adriano Pilla" userId="295a6937-a7fc-4de0-9457-e9668bf19364" providerId="ADAL" clId="{47B27247-A0A1-4952-9F7A-4C9294765DF5}" dt="2024-08-22T07:04:28.481" v="19394" actId="478"/>
          <ac:cxnSpMkLst>
            <pc:docMk/>
            <pc:sldMk cId="4180245307" sldId="2134960949"/>
            <ac:cxnSpMk id="52" creationId="{CDE59BB9-4B74-456A-42F8-0F080CCB11BF}"/>
          </ac:cxnSpMkLst>
        </pc:cxnChg>
        <pc:cxnChg chg="del">
          <ac:chgData name="Adriano Pilla" userId="295a6937-a7fc-4de0-9457-e9668bf19364" providerId="ADAL" clId="{47B27247-A0A1-4952-9F7A-4C9294765DF5}" dt="2024-08-22T07:04:28.481" v="19394" actId="478"/>
          <ac:cxnSpMkLst>
            <pc:docMk/>
            <pc:sldMk cId="4180245307" sldId="2134960949"/>
            <ac:cxnSpMk id="54" creationId="{78331BDF-F4AB-EB4D-B034-BF4182CAA71E}"/>
          </ac:cxnSpMkLst>
        </pc:cxnChg>
        <pc:cxnChg chg="del">
          <ac:chgData name="Adriano Pilla" userId="295a6937-a7fc-4de0-9457-e9668bf19364" providerId="ADAL" clId="{47B27247-A0A1-4952-9F7A-4C9294765DF5}" dt="2024-08-22T07:04:28.481" v="19394" actId="478"/>
          <ac:cxnSpMkLst>
            <pc:docMk/>
            <pc:sldMk cId="4180245307" sldId="2134960949"/>
            <ac:cxnSpMk id="58" creationId="{B9C2A6C9-177D-2514-9D7E-CFA2C7352258}"/>
          </ac:cxnSpMkLst>
        </pc:cxnChg>
        <pc:cxnChg chg="del">
          <ac:chgData name="Adriano Pilla" userId="295a6937-a7fc-4de0-9457-e9668bf19364" providerId="ADAL" clId="{47B27247-A0A1-4952-9F7A-4C9294765DF5}" dt="2024-08-22T07:04:28.481" v="19394" actId="478"/>
          <ac:cxnSpMkLst>
            <pc:docMk/>
            <pc:sldMk cId="4180245307" sldId="2134960949"/>
            <ac:cxnSpMk id="60" creationId="{307F53A7-8C2D-95B4-3305-70A4B2B28005}"/>
          </ac:cxnSpMkLst>
        </pc:cxnChg>
      </pc:sldChg>
    </pc:docChg>
  </pc:docChgLst>
  <pc:docChgLst>
    <pc:chgData name="Adriano Pilla" userId="295a6937-a7fc-4de0-9457-e9668bf19364" providerId="ADAL" clId="{1E899444-AF21-4160-A4FA-CF7796ECA317}"/>
    <pc:docChg chg="undo custSel addSld delSld modSld sldOrd addSection delSection modSection">
      <pc:chgData name="Adriano Pilla" userId="295a6937-a7fc-4de0-9457-e9668bf19364" providerId="ADAL" clId="{1E899444-AF21-4160-A4FA-CF7796ECA317}" dt="2024-09-24T07:46:39.425" v="1296" actId="17851"/>
      <pc:docMkLst>
        <pc:docMk/>
      </pc:docMkLst>
      <pc:sldChg chg="del">
        <pc:chgData name="Adriano Pilla" userId="295a6937-a7fc-4de0-9457-e9668bf19364" providerId="ADAL" clId="{1E899444-AF21-4160-A4FA-CF7796ECA317}" dt="2024-08-22T11:46:39.187" v="0" actId="47"/>
        <pc:sldMkLst>
          <pc:docMk/>
          <pc:sldMk cId="191901180" sldId="2134960923"/>
        </pc:sldMkLst>
      </pc:sldChg>
      <pc:sldChg chg="addSp delSp modSp mod delCm modCm">
        <pc:chgData name="Adriano Pilla" userId="295a6937-a7fc-4de0-9457-e9668bf19364" providerId="ADAL" clId="{1E899444-AF21-4160-A4FA-CF7796ECA317}" dt="2024-08-27T08:09:32.808" v="919" actId="20577"/>
        <pc:sldMkLst>
          <pc:docMk/>
          <pc:sldMk cId="2387579068" sldId="2134960926"/>
        </pc:sldMkLst>
        <pc:spChg chg="add del mod">
          <ac:chgData name="Adriano Pilla" userId="295a6937-a7fc-4de0-9457-e9668bf19364" providerId="ADAL" clId="{1E899444-AF21-4160-A4FA-CF7796ECA317}" dt="2024-08-27T08:08:48.952" v="901" actId="478"/>
          <ac:spMkLst>
            <pc:docMk/>
            <pc:sldMk cId="2387579068" sldId="2134960926"/>
            <ac:spMk id="2" creationId="{71BEBB2E-9CA0-B7FE-F4EC-646251BE768F}"/>
          </ac:spMkLst>
        </pc:spChg>
        <pc:spChg chg="mod">
          <ac:chgData name="Adriano Pilla" userId="295a6937-a7fc-4de0-9457-e9668bf19364" providerId="ADAL" clId="{1E899444-AF21-4160-A4FA-CF7796ECA317}" dt="2024-08-23T09:30:39.070" v="794" actId="113"/>
          <ac:spMkLst>
            <pc:docMk/>
            <pc:sldMk cId="2387579068" sldId="2134960926"/>
            <ac:spMk id="3" creationId="{1784C7C7-57D1-DF18-9FDD-DCD01CA2839F}"/>
          </ac:spMkLst>
        </pc:spChg>
        <pc:spChg chg="mod">
          <ac:chgData name="Adriano Pilla" userId="295a6937-a7fc-4de0-9457-e9668bf19364" providerId="ADAL" clId="{1E899444-AF21-4160-A4FA-CF7796ECA317}" dt="2024-08-22T14:58:00.263" v="460" actId="1036"/>
          <ac:spMkLst>
            <pc:docMk/>
            <pc:sldMk cId="2387579068" sldId="2134960926"/>
            <ac:spMk id="8" creationId="{02DF4987-9F0A-D5C1-BC58-C7B35BA00E0D}"/>
          </ac:spMkLst>
        </pc:spChg>
        <pc:spChg chg="mod">
          <ac:chgData name="Adriano Pilla" userId="295a6937-a7fc-4de0-9457-e9668bf19364" providerId="ADAL" clId="{1E899444-AF21-4160-A4FA-CF7796ECA317}" dt="2024-08-27T08:09:32.808" v="919" actId="20577"/>
          <ac:spMkLst>
            <pc:docMk/>
            <pc:sldMk cId="2387579068" sldId="2134960926"/>
            <ac:spMk id="10" creationId="{21BD5C3C-B803-8C4C-5BE0-D634220CD958}"/>
          </ac:spMkLst>
        </pc:spChg>
        <pc:spChg chg="mod">
          <ac:chgData name="Adriano Pilla" userId="295a6937-a7fc-4de0-9457-e9668bf19364" providerId="ADAL" clId="{1E899444-AF21-4160-A4FA-CF7796ECA317}" dt="2024-08-22T14:58:00.263" v="460" actId="1036"/>
          <ac:spMkLst>
            <pc:docMk/>
            <pc:sldMk cId="2387579068" sldId="2134960926"/>
            <ac:spMk id="27" creationId="{BAE08B96-7B3C-433F-74CB-5C25FC4A052F}"/>
          </ac:spMkLst>
        </pc:spChg>
        <pc:spChg chg="mod">
          <ac:chgData name="Adriano Pilla" userId="295a6937-a7fc-4de0-9457-e9668bf19364" providerId="ADAL" clId="{1E899444-AF21-4160-A4FA-CF7796ECA317}" dt="2024-08-22T14:58:00.263" v="460" actId="1036"/>
          <ac:spMkLst>
            <pc:docMk/>
            <pc:sldMk cId="2387579068" sldId="2134960926"/>
            <ac:spMk id="36" creationId="{763EDDC6-4C2E-590A-EC14-128E637607A3}"/>
          </ac:spMkLst>
        </pc:spChg>
        <pc:spChg chg="mod">
          <ac:chgData name="Adriano Pilla" userId="295a6937-a7fc-4de0-9457-e9668bf19364" providerId="ADAL" clId="{1E899444-AF21-4160-A4FA-CF7796ECA317}" dt="2024-08-22T14:58:16.593" v="485" actId="20577"/>
          <ac:spMkLst>
            <pc:docMk/>
            <pc:sldMk cId="2387579068" sldId="2134960926"/>
            <ac:spMk id="45" creationId="{9FE54811-0053-A369-754C-E22474714108}"/>
          </ac:spMkLst>
        </pc:spChg>
        <pc:picChg chg="mod">
          <ac:chgData name="Adriano Pilla" userId="295a6937-a7fc-4de0-9457-e9668bf19364" providerId="ADAL" clId="{1E899444-AF21-4160-A4FA-CF7796ECA317}" dt="2024-08-22T14:58:00.263" v="460" actId="1036"/>
          <ac:picMkLst>
            <pc:docMk/>
            <pc:sldMk cId="2387579068" sldId="2134960926"/>
            <ac:picMk id="18" creationId="{61088D00-E099-61B5-8E61-7CD913C508C0}"/>
          </ac:picMkLst>
        </pc:picChg>
        <pc:picChg chg="mod">
          <ac:chgData name="Adriano Pilla" userId="295a6937-a7fc-4de0-9457-e9668bf19364" providerId="ADAL" clId="{1E899444-AF21-4160-A4FA-CF7796ECA317}" dt="2024-08-22T14:58:00.263" v="460" actId="1036"/>
          <ac:picMkLst>
            <pc:docMk/>
            <pc:sldMk cId="2387579068" sldId="2134960926"/>
            <ac:picMk id="20" creationId="{B301AA9F-7C05-B3B0-4249-73428A545C02}"/>
          </ac:picMkLst>
        </pc:picChg>
        <pc:picChg chg="mod">
          <ac:chgData name="Adriano Pilla" userId="295a6937-a7fc-4de0-9457-e9668bf19364" providerId="ADAL" clId="{1E899444-AF21-4160-A4FA-CF7796ECA317}" dt="2024-08-22T14:58:00.263" v="460" actId="1036"/>
          <ac:picMkLst>
            <pc:docMk/>
            <pc:sldMk cId="2387579068" sldId="2134960926"/>
            <ac:picMk id="22" creationId="{4458266A-A1D0-88BB-3F5D-738DAAF462CB}"/>
          </ac:picMkLst>
        </pc:picChg>
        <pc:picChg chg="mod">
          <ac:chgData name="Adriano Pilla" userId="295a6937-a7fc-4de0-9457-e9668bf19364" providerId="ADAL" clId="{1E899444-AF21-4160-A4FA-CF7796ECA317}" dt="2024-08-22T14:58:00.263" v="460" actId="1036"/>
          <ac:picMkLst>
            <pc:docMk/>
            <pc:sldMk cId="2387579068" sldId="2134960926"/>
            <ac:picMk id="25" creationId="{C5936D06-2DB8-2884-D1EC-2745D99705C5}"/>
          </ac:picMkLst>
        </pc:picChg>
        <pc:picChg chg="mod">
          <ac:chgData name="Adriano Pilla" userId="295a6937-a7fc-4de0-9457-e9668bf19364" providerId="ADAL" clId="{1E899444-AF21-4160-A4FA-CF7796ECA317}" dt="2024-08-22T14:58:00.263" v="460" actId="1036"/>
          <ac:picMkLst>
            <pc:docMk/>
            <pc:sldMk cId="2387579068" sldId="2134960926"/>
            <ac:picMk id="3074" creationId="{9DEE6FD7-65B9-0A11-88FC-555FAAEFAA2F}"/>
          </ac:picMkLst>
        </pc:picChg>
        <pc:extLst>
          <p:ext xmlns:p="http://schemas.openxmlformats.org/presentationml/2006/main" uri="{D6D511B9-2390-475A-947B-AFAB55BFBCF1}">
            <pc226:cmChg xmlns:pc226="http://schemas.microsoft.com/office/powerpoint/2022/06/main/command" chg="del mod">
              <pc226:chgData name="Adriano Pilla" userId="295a6937-a7fc-4de0-9457-e9668bf19364" providerId="ADAL" clId="{1E899444-AF21-4160-A4FA-CF7796ECA317}" dt="2024-08-23T09:30:42.197" v="795"/>
              <pc2:cmMkLst xmlns:pc2="http://schemas.microsoft.com/office/powerpoint/2019/9/main/command">
                <pc:docMk/>
                <pc:sldMk cId="2387579068" sldId="2134960926"/>
                <pc2:cmMk id="{3F78C4BB-B8F5-42A1-A0B5-9E5FB51365BB}"/>
              </pc2:cmMkLst>
            </pc226:cmChg>
            <pc226:cmChg xmlns:pc226="http://schemas.microsoft.com/office/powerpoint/2022/06/main/command" chg="del mod">
              <pc226:chgData name="Adriano Pilla" userId="295a6937-a7fc-4de0-9457-e9668bf19364" providerId="ADAL" clId="{1E899444-AF21-4160-A4FA-CF7796ECA317}" dt="2024-08-23T10:44:04.455" v="851"/>
              <pc2:cmMkLst xmlns:pc2="http://schemas.microsoft.com/office/powerpoint/2019/9/main/command">
                <pc:docMk/>
                <pc:sldMk cId="2387579068" sldId="2134960926"/>
                <pc2:cmMk id="{6CBF8CD3-09BA-4DB9-B9F7-4E84EAABC3AB}"/>
              </pc2:cmMkLst>
              <pc226:cmRplyChg chg="add">
                <pc226:chgData name="Adriano Pilla" userId="295a6937-a7fc-4de0-9457-e9668bf19364" providerId="ADAL" clId="{1E899444-AF21-4160-A4FA-CF7796ECA317}" dt="2024-08-23T09:30:34.878" v="787"/>
                <pc2:cmRplyMkLst xmlns:pc2="http://schemas.microsoft.com/office/powerpoint/2019/9/main/command">
                  <pc:docMk/>
                  <pc:sldMk cId="2387579068" sldId="2134960926"/>
                  <pc2:cmMk id="{6CBF8CD3-09BA-4DB9-B9F7-4E84EAABC3AB}"/>
                  <pc2:cmRplyMk id="{811DAC79-AD98-48D6-8AEB-D3AC73B365A9}"/>
                </pc2:cmRplyMkLst>
              </pc226:cmRplyChg>
            </pc226:cmChg>
          </p:ext>
        </pc:extLst>
      </pc:sldChg>
      <pc:sldChg chg="addSp modSp add del mod">
        <pc:chgData name="Adriano Pilla" userId="295a6937-a7fc-4de0-9457-e9668bf19364" providerId="ADAL" clId="{1E899444-AF21-4160-A4FA-CF7796ECA317}" dt="2024-08-27T08:14:22.468" v="1225" actId="20577"/>
        <pc:sldMkLst>
          <pc:docMk/>
          <pc:sldMk cId="3822452997" sldId="2134960927"/>
        </pc:sldMkLst>
        <pc:spChg chg="add mod">
          <ac:chgData name="Adriano Pilla" userId="295a6937-a7fc-4de0-9457-e9668bf19364" providerId="ADAL" clId="{1E899444-AF21-4160-A4FA-CF7796ECA317}" dt="2024-08-22T14:41:44.430" v="180"/>
          <ac:spMkLst>
            <pc:docMk/>
            <pc:sldMk cId="3822452997" sldId="2134960927"/>
            <ac:spMk id="2" creationId="{D646DE48-1787-98A2-CFDE-0E245712E50A}"/>
          </ac:spMkLst>
        </pc:spChg>
        <pc:spChg chg="mod">
          <ac:chgData name="Adriano Pilla" userId="295a6937-a7fc-4de0-9457-e9668bf19364" providerId="ADAL" clId="{1E899444-AF21-4160-A4FA-CF7796ECA317}" dt="2024-08-27T08:14:22.468" v="1225" actId="20577"/>
          <ac:spMkLst>
            <pc:docMk/>
            <pc:sldMk cId="3822452997" sldId="2134960927"/>
            <ac:spMk id="3" creationId="{C89DF83E-BED4-1264-593A-B739F977077F}"/>
          </ac:spMkLst>
        </pc:spChg>
      </pc:sldChg>
      <pc:sldChg chg="del">
        <pc:chgData name="Adriano Pilla" userId="295a6937-a7fc-4de0-9457-e9668bf19364" providerId="ADAL" clId="{1E899444-AF21-4160-A4FA-CF7796ECA317}" dt="2024-08-22T11:46:41.561" v="7" actId="47"/>
        <pc:sldMkLst>
          <pc:docMk/>
          <pc:sldMk cId="4214808283" sldId="2134960930"/>
        </pc:sldMkLst>
      </pc:sldChg>
      <pc:sldChg chg="del">
        <pc:chgData name="Adriano Pilla" userId="295a6937-a7fc-4de0-9457-e9668bf19364" providerId="ADAL" clId="{1E899444-AF21-4160-A4FA-CF7796ECA317}" dt="2024-08-22T11:46:39.701" v="1" actId="47"/>
        <pc:sldMkLst>
          <pc:docMk/>
          <pc:sldMk cId="2741647640" sldId="2134960931"/>
        </pc:sldMkLst>
      </pc:sldChg>
      <pc:sldChg chg="del">
        <pc:chgData name="Adriano Pilla" userId="295a6937-a7fc-4de0-9457-e9668bf19364" providerId="ADAL" clId="{1E899444-AF21-4160-A4FA-CF7796ECA317}" dt="2024-08-22T11:46:40.301" v="3" actId="47"/>
        <pc:sldMkLst>
          <pc:docMk/>
          <pc:sldMk cId="776791449" sldId="2134960932"/>
        </pc:sldMkLst>
      </pc:sldChg>
      <pc:sldChg chg="del">
        <pc:chgData name="Adriano Pilla" userId="295a6937-a7fc-4de0-9457-e9668bf19364" providerId="ADAL" clId="{1E899444-AF21-4160-A4FA-CF7796ECA317}" dt="2024-08-22T11:46:40.526" v="4" actId="47"/>
        <pc:sldMkLst>
          <pc:docMk/>
          <pc:sldMk cId="1174531064" sldId="2134960933"/>
        </pc:sldMkLst>
      </pc:sldChg>
      <pc:sldChg chg="del">
        <pc:chgData name="Adriano Pilla" userId="295a6937-a7fc-4de0-9457-e9668bf19364" providerId="ADAL" clId="{1E899444-AF21-4160-A4FA-CF7796ECA317}" dt="2024-08-22T11:46:40.069" v="2" actId="47"/>
        <pc:sldMkLst>
          <pc:docMk/>
          <pc:sldMk cId="1811376860" sldId="2134960935"/>
        </pc:sldMkLst>
      </pc:sldChg>
      <pc:sldChg chg="del">
        <pc:chgData name="Adriano Pilla" userId="295a6937-a7fc-4de0-9457-e9668bf19364" providerId="ADAL" clId="{1E899444-AF21-4160-A4FA-CF7796ECA317}" dt="2024-08-22T11:46:40.836" v="5" actId="47"/>
        <pc:sldMkLst>
          <pc:docMk/>
          <pc:sldMk cId="3186480925" sldId="2134960936"/>
        </pc:sldMkLst>
      </pc:sldChg>
      <pc:sldChg chg="del">
        <pc:chgData name="Adriano Pilla" userId="295a6937-a7fc-4de0-9457-e9668bf19364" providerId="ADAL" clId="{1E899444-AF21-4160-A4FA-CF7796ECA317}" dt="2024-08-22T11:46:41.167" v="6" actId="47"/>
        <pc:sldMkLst>
          <pc:docMk/>
          <pc:sldMk cId="1112095042" sldId="2134960937"/>
        </pc:sldMkLst>
      </pc:sldChg>
      <pc:sldChg chg="del">
        <pc:chgData name="Adriano Pilla" userId="295a6937-a7fc-4de0-9457-e9668bf19364" providerId="ADAL" clId="{1E899444-AF21-4160-A4FA-CF7796ECA317}" dt="2024-08-22T11:46:42.231" v="8" actId="47"/>
        <pc:sldMkLst>
          <pc:docMk/>
          <pc:sldMk cId="4270946244" sldId="2134960938"/>
        </pc:sldMkLst>
      </pc:sldChg>
      <pc:sldChg chg="addSp modSp add del mod delCm">
        <pc:chgData name="Adriano Pilla" userId="295a6937-a7fc-4de0-9457-e9668bf19364" providerId="ADAL" clId="{1E899444-AF21-4160-A4FA-CF7796ECA317}" dt="2024-09-09T08:20:15.830" v="1228" actId="2165"/>
        <pc:sldMkLst>
          <pc:docMk/>
          <pc:sldMk cId="3282645486" sldId="2134960939"/>
        </pc:sldMkLst>
        <pc:spChg chg="add mod">
          <ac:chgData name="Adriano Pilla" userId="295a6937-a7fc-4de0-9457-e9668bf19364" providerId="ADAL" clId="{1E899444-AF21-4160-A4FA-CF7796ECA317}" dt="2024-08-22T14:41:43.512" v="179"/>
          <ac:spMkLst>
            <pc:docMk/>
            <pc:sldMk cId="3282645486" sldId="2134960939"/>
            <ac:spMk id="2" creationId="{10804EA4-A170-64C7-E73A-D115E823A107}"/>
          </ac:spMkLst>
        </pc:spChg>
        <pc:graphicFrameChg chg="mod modGraphic">
          <ac:chgData name="Adriano Pilla" userId="295a6937-a7fc-4de0-9457-e9668bf19364" providerId="ADAL" clId="{1E899444-AF21-4160-A4FA-CF7796ECA317}" dt="2024-09-09T08:20:15.830" v="1228" actId="2165"/>
          <ac:graphicFrameMkLst>
            <pc:docMk/>
            <pc:sldMk cId="3282645486" sldId="2134960939"/>
            <ac:graphicFrameMk id="5" creationId="{8C8FF266-B9D7-690E-81C6-3859217C3808}"/>
          </ac:graphicFrameMkLst>
        </pc:graphicFrameChg>
        <pc:extLst>
          <p:ext xmlns:p="http://schemas.openxmlformats.org/presentationml/2006/main" uri="{D6D511B9-2390-475A-947B-AFAB55BFBCF1}">
            <pc226:cmChg xmlns:pc226="http://schemas.microsoft.com/office/powerpoint/2022/06/main/command" chg="del">
              <pc226:chgData name="Adriano Pilla" userId="295a6937-a7fc-4de0-9457-e9668bf19364" providerId="ADAL" clId="{1E899444-AF21-4160-A4FA-CF7796ECA317}" dt="2024-08-27T08:12:03.362" v="1097"/>
              <pc2:cmMkLst xmlns:pc2="http://schemas.microsoft.com/office/powerpoint/2019/9/main/command">
                <pc:docMk/>
                <pc:sldMk cId="3282645486" sldId="2134960939"/>
                <pc2:cmMk id="{EC904103-6F10-4ED0-BF84-BB31B9C78727}"/>
              </pc2:cmMkLst>
            </pc226:cmChg>
          </p:ext>
        </pc:extLst>
      </pc:sldChg>
      <pc:sldChg chg="addSp delSp modSp mod delCm">
        <pc:chgData name="Adriano Pilla" userId="295a6937-a7fc-4de0-9457-e9668bf19364" providerId="ADAL" clId="{1E899444-AF21-4160-A4FA-CF7796ECA317}" dt="2024-09-24T07:44:23.164" v="1253" actId="20577"/>
        <pc:sldMkLst>
          <pc:docMk/>
          <pc:sldMk cId="3631735884" sldId="2134960940"/>
        </pc:sldMkLst>
        <pc:spChg chg="mod">
          <ac:chgData name="Adriano Pilla" userId="295a6937-a7fc-4de0-9457-e9668bf19364" providerId="ADAL" clId="{1E899444-AF21-4160-A4FA-CF7796ECA317}" dt="2024-09-24T07:44:23.164" v="1253" actId="20577"/>
          <ac:spMkLst>
            <pc:docMk/>
            <pc:sldMk cId="3631735884" sldId="2134960940"/>
            <ac:spMk id="2" creationId="{38C9642D-BFD2-34E5-03CF-4AD87CE6D9FC}"/>
          </ac:spMkLst>
        </pc:spChg>
        <pc:spChg chg="mod">
          <ac:chgData name="Adriano Pilla" userId="295a6937-a7fc-4de0-9457-e9668bf19364" providerId="ADAL" clId="{1E899444-AF21-4160-A4FA-CF7796ECA317}" dt="2024-08-23T08:15:45.598" v="697" actId="207"/>
          <ac:spMkLst>
            <pc:docMk/>
            <pc:sldMk cId="3631735884" sldId="2134960940"/>
            <ac:spMk id="3" creationId="{AF5CF540-D4AE-FC7F-B80F-C4E830ACBBC2}"/>
          </ac:spMkLst>
        </pc:spChg>
        <pc:spChg chg="add del mod">
          <ac:chgData name="Adriano Pilla" userId="295a6937-a7fc-4de0-9457-e9668bf19364" providerId="ADAL" clId="{1E899444-AF21-4160-A4FA-CF7796ECA317}" dt="2024-08-27T08:08:47.279" v="900" actId="478"/>
          <ac:spMkLst>
            <pc:docMk/>
            <pc:sldMk cId="3631735884" sldId="2134960940"/>
            <ac:spMk id="4" creationId="{55A81BFB-713E-D60C-A653-20FE7E9915B1}"/>
          </ac:spMkLst>
        </pc:spChg>
        <pc:spChg chg="mod">
          <ac:chgData name="Adriano Pilla" userId="295a6937-a7fc-4de0-9457-e9668bf19364" providerId="ADAL" clId="{1E899444-AF21-4160-A4FA-CF7796ECA317}" dt="2024-08-23T10:51:59.286" v="884" actId="20577"/>
          <ac:spMkLst>
            <pc:docMk/>
            <pc:sldMk cId="3631735884" sldId="2134960940"/>
            <ac:spMk id="5" creationId="{44DCD4B7-E0F8-34EE-C8C6-9E1B494063DF}"/>
          </ac:spMkLst>
        </pc:spChg>
        <pc:spChg chg="mod">
          <ac:chgData name="Adriano Pilla" userId="295a6937-a7fc-4de0-9457-e9668bf19364" providerId="ADAL" clId="{1E899444-AF21-4160-A4FA-CF7796ECA317}" dt="2024-08-23T08:15:45.598" v="697" actId="207"/>
          <ac:spMkLst>
            <pc:docMk/>
            <pc:sldMk cId="3631735884" sldId="2134960940"/>
            <ac:spMk id="7" creationId="{4657D130-62CE-03D9-00E2-53737AB220F2}"/>
          </ac:spMkLst>
        </pc:spChg>
        <pc:spChg chg="mod">
          <ac:chgData name="Adriano Pilla" userId="295a6937-a7fc-4de0-9457-e9668bf19364" providerId="ADAL" clId="{1E899444-AF21-4160-A4FA-CF7796ECA317}" dt="2024-08-23T08:15:45.598" v="697" actId="207"/>
          <ac:spMkLst>
            <pc:docMk/>
            <pc:sldMk cId="3631735884" sldId="2134960940"/>
            <ac:spMk id="8" creationId="{74046C85-D4FF-831A-9F35-4A830420EE95}"/>
          </ac:spMkLst>
        </pc:spChg>
        <pc:spChg chg="mod">
          <ac:chgData name="Adriano Pilla" userId="295a6937-a7fc-4de0-9457-e9668bf19364" providerId="ADAL" clId="{1E899444-AF21-4160-A4FA-CF7796ECA317}" dt="2024-08-23T10:52:33.802" v="885" actId="12788"/>
          <ac:spMkLst>
            <pc:docMk/>
            <pc:sldMk cId="3631735884" sldId="2134960940"/>
            <ac:spMk id="11" creationId="{0067C909-43E4-F972-E7E0-E1FE559F13A5}"/>
          </ac:spMkLst>
        </pc:spChg>
        <pc:spChg chg="mod">
          <ac:chgData name="Adriano Pilla" userId="295a6937-a7fc-4de0-9457-e9668bf19364" providerId="ADAL" clId="{1E899444-AF21-4160-A4FA-CF7796ECA317}" dt="2024-08-23T08:15:45.598" v="697" actId="207"/>
          <ac:spMkLst>
            <pc:docMk/>
            <pc:sldMk cId="3631735884" sldId="2134960940"/>
            <ac:spMk id="17" creationId="{40164E71-6C74-D953-9E21-416A8D523E12}"/>
          </ac:spMkLst>
        </pc:spChg>
        <pc:spChg chg="del">
          <ac:chgData name="Adriano Pilla" userId="295a6937-a7fc-4de0-9457-e9668bf19364" providerId="ADAL" clId="{1E899444-AF21-4160-A4FA-CF7796ECA317}" dt="2024-08-22T14:52:38.462" v="216" actId="478"/>
          <ac:spMkLst>
            <pc:docMk/>
            <pc:sldMk cId="3631735884" sldId="2134960940"/>
            <ac:spMk id="60" creationId="{9137D3FB-D9C2-B272-7A2D-350C87C5106A}"/>
          </ac:spMkLst>
        </pc:spChg>
        <pc:spChg chg="del">
          <ac:chgData name="Adriano Pilla" userId="295a6937-a7fc-4de0-9457-e9668bf19364" providerId="ADAL" clId="{1E899444-AF21-4160-A4FA-CF7796ECA317}" dt="2024-08-22T14:52:36.800" v="213" actId="478"/>
          <ac:spMkLst>
            <pc:docMk/>
            <pc:sldMk cId="3631735884" sldId="2134960940"/>
            <ac:spMk id="61" creationId="{0FB8D826-AE8A-BC66-EC5F-4CFD5B07AB57}"/>
          </ac:spMkLst>
        </pc:spChg>
        <pc:spChg chg="mod">
          <ac:chgData name="Adriano Pilla" userId="295a6937-a7fc-4de0-9457-e9668bf19364" providerId="ADAL" clId="{1E899444-AF21-4160-A4FA-CF7796ECA317}" dt="2024-08-23T10:52:33.802" v="885" actId="12788"/>
          <ac:spMkLst>
            <pc:docMk/>
            <pc:sldMk cId="3631735884" sldId="2134960940"/>
            <ac:spMk id="64" creationId="{27C39EDC-B099-A643-5E2D-08E97AF13E56}"/>
          </ac:spMkLst>
        </pc:spChg>
        <pc:spChg chg="mod">
          <ac:chgData name="Adriano Pilla" userId="295a6937-a7fc-4de0-9457-e9668bf19364" providerId="ADAL" clId="{1E899444-AF21-4160-A4FA-CF7796ECA317}" dt="2024-08-22T14:55:08.566" v="323" actId="1076"/>
          <ac:spMkLst>
            <pc:docMk/>
            <pc:sldMk cId="3631735884" sldId="2134960940"/>
            <ac:spMk id="67" creationId="{BC998B82-C158-1A79-65F4-B6D77A648D0A}"/>
          </ac:spMkLst>
        </pc:spChg>
        <pc:spChg chg="del">
          <ac:chgData name="Adriano Pilla" userId="295a6937-a7fc-4de0-9457-e9668bf19364" providerId="ADAL" clId="{1E899444-AF21-4160-A4FA-CF7796ECA317}" dt="2024-08-22T14:52:37.379" v="214" actId="478"/>
          <ac:spMkLst>
            <pc:docMk/>
            <pc:sldMk cId="3631735884" sldId="2134960940"/>
            <ac:spMk id="70" creationId="{5AE8C66C-081A-4AFD-451B-ACAB8BFB7388}"/>
          </ac:spMkLst>
        </pc:spChg>
        <pc:spChg chg="del">
          <ac:chgData name="Adriano Pilla" userId="295a6937-a7fc-4de0-9457-e9668bf19364" providerId="ADAL" clId="{1E899444-AF21-4160-A4FA-CF7796ECA317}" dt="2024-08-22T14:52:54.103" v="225" actId="478"/>
          <ac:spMkLst>
            <pc:docMk/>
            <pc:sldMk cId="3631735884" sldId="2134960940"/>
            <ac:spMk id="71" creationId="{8AAC59F9-5D07-0031-844A-3034DFFE0711}"/>
          </ac:spMkLst>
        </pc:spChg>
        <pc:spChg chg="del">
          <ac:chgData name="Adriano Pilla" userId="295a6937-a7fc-4de0-9457-e9668bf19364" providerId="ADAL" clId="{1E899444-AF21-4160-A4FA-CF7796ECA317}" dt="2024-08-22T14:52:41.672" v="220" actId="478"/>
          <ac:spMkLst>
            <pc:docMk/>
            <pc:sldMk cId="3631735884" sldId="2134960940"/>
            <ac:spMk id="72" creationId="{B3EA30C8-CCC6-2C50-09DF-F7E4D836B8D2}"/>
          </ac:spMkLst>
        </pc:spChg>
        <pc:spChg chg="del">
          <ac:chgData name="Adriano Pilla" userId="295a6937-a7fc-4de0-9457-e9668bf19364" providerId="ADAL" clId="{1E899444-AF21-4160-A4FA-CF7796ECA317}" dt="2024-08-22T14:52:40.697" v="218" actId="478"/>
          <ac:spMkLst>
            <pc:docMk/>
            <pc:sldMk cId="3631735884" sldId="2134960940"/>
            <ac:spMk id="73" creationId="{835211D9-95D6-F89D-73CC-70EBF5790796}"/>
          </ac:spMkLst>
        </pc:spChg>
        <pc:spChg chg="del">
          <ac:chgData name="Adriano Pilla" userId="295a6937-a7fc-4de0-9457-e9668bf19364" providerId="ADAL" clId="{1E899444-AF21-4160-A4FA-CF7796ECA317}" dt="2024-08-22T14:52:41.248" v="219" actId="478"/>
          <ac:spMkLst>
            <pc:docMk/>
            <pc:sldMk cId="3631735884" sldId="2134960940"/>
            <ac:spMk id="75" creationId="{3158F2EC-A2D6-A969-CD28-52C9267BD934}"/>
          </ac:spMkLst>
        </pc:spChg>
        <pc:picChg chg="add mod">
          <ac:chgData name="Adriano Pilla" userId="295a6937-a7fc-4de0-9457-e9668bf19364" providerId="ADAL" clId="{1E899444-AF21-4160-A4FA-CF7796ECA317}" dt="2024-08-23T10:52:33.802" v="885" actId="12788"/>
          <ac:picMkLst>
            <pc:docMk/>
            <pc:sldMk cId="3631735884" sldId="2134960940"/>
            <ac:picMk id="10" creationId="{C0BFD279-C8B2-7A43-521D-44F99CD2F355}"/>
          </ac:picMkLst>
        </pc:picChg>
        <pc:picChg chg="add mod">
          <ac:chgData name="Adriano Pilla" userId="295a6937-a7fc-4de0-9457-e9668bf19364" providerId="ADAL" clId="{1E899444-AF21-4160-A4FA-CF7796ECA317}" dt="2024-09-12T09:59:19.259" v="1234" actId="1076"/>
          <ac:picMkLst>
            <pc:docMk/>
            <pc:sldMk cId="3631735884" sldId="2134960940"/>
            <ac:picMk id="12" creationId="{68A30729-70AE-0C7B-E3A4-9B7DAD66534E}"/>
          </ac:picMkLst>
        </pc:picChg>
        <pc:picChg chg="del">
          <ac:chgData name="Adriano Pilla" userId="295a6937-a7fc-4de0-9457-e9668bf19364" providerId="ADAL" clId="{1E899444-AF21-4160-A4FA-CF7796ECA317}" dt="2024-08-22T14:52:37.897" v="215" actId="478"/>
          <ac:picMkLst>
            <pc:docMk/>
            <pc:sldMk cId="3631735884" sldId="2134960940"/>
            <ac:picMk id="59" creationId="{08F2619D-A04A-D291-E63C-F2DCE1EEA03E}"/>
          </ac:picMkLst>
        </pc:picChg>
        <pc:picChg chg="del mod">
          <ac:chgData name="Adriano Pilla" userId="295a6937-a7fc-4de0-9457-e9668bf19364" providerId="ADAL" clId="{1E899444-AF21-4160-A4FA-CF7796ECA317}" dt="2024-08-22T14:53:04.062" v="229" actId="478"/>
          <ac:picMkLst>
            <pc:docMk/>
            <pc:sldMk cId="3631735884" sldId="2134960940"/>
            <ac:picMk id="68" creationId="{8ECF9E9E-DD81-E2BB-FF85-54575A64AB7D}"/>
          </ac:picMkLst>
        </pc:picChg>
        <pc:picChg chg="del">
          <ac:chgData name="Adriano Pilla" userId="295a6937-a7fc-4de0-9457-e9668bf19364" providerId="ADAL" clId="{1E899444-AF21-4160-A4FA-CF7796ECA317}" dt="2024-08-22T14:52:39.784" v="217" actId="478"/>
          <ac:picMkLst>
            <pc:docMk/>
            <pc:sldMk cId="3631735884" sldId="2134960940"/>
            <ac:picMk id="80" creationId="{1BD986C1-9124-3C7E-E902-A61B0D2FCE11}"/>
          </ac:picMkLst>
        </pc:picChg>
        <pc:extLst>
          <p:ext xmlns:p="http://schemas.openxmlformats.org/presentationml/2006/main" uri="{D6D511B9-2390-475A-947B-AFAB55BFBCF1}">
            <pc226:cmChg xmlns:pc226="http://schemas.microsoft.com/office/powerpoint/2022/06/main/command" chg="del">
              <pc226:chgData name="Adriano Pilla" userId="295a6937-a7fc-4de0-9457-e9668bf19364" providerId="ADAL" clId="{1E899444-AF21-4160-A4FA-CF7796ECA317}" dt="2024-08-23T09:29:53.016" v="777"/>
              <pc2:cmMkLst xmlns:pc2="http://schemas.microsoft.com/office/powerpoint/2019/9/main/command">
                <pc:docMk/>
                <pc:sldMk cId="3631735884" sldId="2134960940"/>
                <pc2:cmMk id="{40B4CF93-A43C-4F45-A09C-B752E1CC7513}"/>
              </pc2:cmMkLst>
            </pc226:cmChg>
          </p:ext>
        </pc:extLst>
      </pc:sldChg>
      <pc:sldChg chg="addSp modSp add del mod">
        <pc:chgData name="Adriano Pilla" userId="295a6937-a7fc-4de0-9457-e9668bf19364" providerId="ADAL" clId="{1E899444-AF21-4160-A4FA-CF7796ECA317}" dt="2024-09-24T07:42:43.482" v="1237" actId="20577"/>
        <pc:sldMkLst>
          <pc:docMk/>
          <pc:sldMk cId="853852707" sldId="2134960941"/>
        </pc:sldMkLst>
        <pc:spChg chg="add mod">
          <ac:chgData name="Adriano Pilla" userId="295a6937-a7fc-4de0-9457-e9668bf19364" providerId="ADAL" clId="{1E899444-AF21-4160-A4FA-CF7796ECA317}" dt="2024-08-22T14:41:45.186" v="181"/>
          <ac:spMkLst>
            <pc:docMk/>
            <pc:sldMk cId="853852707" sldId="2134960941"/>
            <ac:spMk id="2" creationId="{5CB6FD92-D0EA-BB94-0DF1-6AD0DE348460}"/>
          </ac:spMkLst>
        </pc:spChg>
        <pc:spChg chg="mod">
          <ac:chgData name="Adriano Pilla" userId="295a6937-a7fc-4de0-9457-e9668bf19364" providerId="ADAL" clId="{1E899444-AF21-4160-A4FA-CF7796ECA317}" dt="2024-09-24T07:42:43.482" v="1237" actId="20577"/>
          <ac:spMkLst>
            <pc:docMk/>
            <pc:sldMk cId="853852707" sldId="2134960941"/>
            <ac:spMk id="40" creationId="{05DC5EA3-CE8F-5A02-3673-69EA29BDBF1C}"/>
          </ac:spMkLst>
        </pc:spChg>
      </pc:sldChg>
      <pc:sldChg chg="addSp modSp add del">
        <pc:chgData name="Adriano Pilla" userId="295a6937-a7fc-4de0-9457-e9668bf19364" providerId="ADAL" clId="{1E899444-AF21-4160-A4FA-CF7796ECA317}" dt="2024-09-09T11:32:00.715" v="1231" actId="47"/>
        <pc:sldMkLst>
          <pc:docMk/>
          <pc:sldMk cId="3561076376" sldId="2134960942"/>
        </pc:sldMkLst>
        <pc:spChg chg="add mod">
          <ac:chgData name="Adriano Pilla" userId="295a6937-a7fc-4de0-9457-e9668bf19364" providerId="ADAL" clId="{1E899444-AF21-4160-A4FA-CF7796ECA317}" dt="2024-08-22T14:41:46.131" v="182"/>
          <ac:spMkLst>
            <pc:docMk/>
            <pc:sldMk cId="3561076376" sldId="2134960942"/>
            <ac:spMk id="5" creationId="{23D55B1E-BD7A-264B-2708-338402E7FF7D}"/>
          </ac:spMkLst>
        </pc:spChg>
      </pc:sldChg>
      <pc:sldChg chg="addSp modSp add del mod modCm">
        <pc:chgData name="Adriano Pilla" userId="295a6937-a7fc-4de0-9457-e9668bf19364" providerId="ADAL" clId="{1E899444-AF21-4160-A4FA-CF7796ECA317}" dt="2024-09-24T07:46:30.163" v="1295" actId="20577"/>
        <pc:sldMkLst>
          <pc:docMk/>
          <pc:sldMk cId="3568949778" sldId="2134960943"/>
        </pc:sldMkLst>
        <pc:spChg chg="mod">
          <ac:chgData name="Adriano Pilla" userId="295a6937-a7fc-4de0-9457-e9668bf19364" providerId="ADAL" clId="{1E899444-AF21-4160-A4FA-CF7796ECA317}" dt="2024-09-24T07:45:50.402" v="1270" actId="20577"/>
          <ac:spMkLst>
            <pc:docMk/>
            <pc:sldMk cId="3568949778" sldId="2134960943"/>
            <ac:spMk id="2" creationId="{41A2A44E-D3BD-4EC2-FAF5-1631E8CCA96D}"/>
          </ac:spMkLst>
        </pc:spChg>
        <pc:spChg chg="mod">
          <ac:chgData name="Adriano Pilla" userId="295a6937-a7fc-4de0-9457-e9668bf19364" providerId="ADAL" clId="{1E899444-AF21-4160-A4FA-CF7796ECA317}" dt="2024-09-24T07:46:03.052" v="1278" actId="20577"/>
          <ac:spMkLst>
            <pc:docMk/>
            <pc:sldMk cId="3568949778" sldId="2134960943"/>
            <ac:spMk id="4" creationId="{AF4B1220-9D66-7011-FF4F-0EE51879195D}"/>
          </ac:spMkLst>
        </pc:spChg>
        <pc:spChg chg="add mod">
          <ac:chgData name="Adriano Pilla" userId="295a6937-a7fc-4de0-9457-e9668bf19364" providerId="ADAL" clId="{1E899444-AF21-4160-A4FA-CF7796ECA317}" dt="2024-08-22T14:41:41.050" v="177" actId="1036"/>
          <ac:spMkLst>
            <pc:docMk/>
            <pc:sldMk cId="3568949778" sldId="2134960943"/>
            <ac:spMk id="8" creationId="{B1F07A57-C27A-4E3C-3B47-3404D5BA4F28}"/>
          </ac:spMkLst>
        </pc:spChg>
        <pc:spChg chg="add mod">
          <ac:chgData name="Adriano Pilla" userId="295a6937-a7fc-4de0-9457-e9668bf19364" providerId="ADAL" clId="{1E899444-AF21-4160-A4FA-CF7796ECA317}" dt="2024-08-22T14:41:39.724" v="176" actId="1036"/>
          <ac:spMkLst>
            <pc:docMk/>
            <pc:sldMk cId="3568949778" sldId="2134960943"/>
            <ac:spMk id="11" creationId="{B6EBB511-2A2F-0A79-9E2F-C535D517934E}"/>
          </ac:spMkLst>
        </pc:spChg>
        <pc:spChg chg="add mod">
          <ac:chgData name="Adriano Pilla" userId="295a6937-a7fc-4de0-9457-e9668bf19364" providerId="ADAL" clId="{1E899444-AF21-4160-A4FA-CF7796ECA317}" dt="2024-08-22T14:41:42.249" v="178"/>
          <ac:spMkLst>
            <pc:docMk/>
            <pc:sldMk cId="3568949778" sldId="2134960943"/>
            <ac:spMk id="12" creationId="{E579CDFB-5352-5988-5BCA-2C55CC14467F}"/>
          </ac:spMkLst>
        </pc:spChg>
        <pc:spChg chg="mod">
          <ac:chgData name="Adriano Pilla" userId="295a6937-a7fc-4de0-9457-e9668bf19364" providerId="ADAL" clId="{1E899444-AF21-4160-A4FA-CF7796ECA317}" dt="2024-09-24T07:46:30.163" v="1295" actId="20577"/>
          <ac:spMkLst>
            <pc:docMk/>
            <pc:sldMk cId="3568949778" sldId="2134960943"/>
            <ac:spMk id="61" creationId="{E48E0805-BBD3-C15D-BF04-7324A0364AB2}"/>
          </ac:spMkLst>
        </pc:spChg>
        <pc:spChg chg="mod">
          <ac:chgData name="Adriano Pilla" userId="295a6937-a7fc-4de0-9457-e9668bf19364" providerId="ADAL" clId="{1E899444-AF21-4160-A4FA-CF7796ECA317}" dt="2024-08-27T08:11:56.368" v="1096" actId="20577"/>
          <ac:spMkLst>
            <pc:docMk/>
            <pc:sldMk cId="3568949778" sldId="2134960943"/>
            <ac:spMk id="65" creationId="{BDB31CF7-E7A1-EAA9-11D8-3EC6AE902035}"/>
          </ac:spMkLst>
        </pc:spChg>
        <pc:extLst>
          <p:ext xmlns:p="http://schemas.openxmlformats.org/presentationml/2006/main" uri="{D6D511B9-2390-475A-947B-AFAB55BFBCF1}">
            <pc226:cmChg xmlns:pc226="http://schemas.microsoft.com/office/powerpoint/2022/06/main/command" chg="">
              <pc226:chgData name="Adriano Pilla" userId="295a6937-a7fc-4de0-9457-e9668bf19364" providerId="ADAL" clId="{1E899444-AF21-4160-A4FA-CF7796ECA317}" dt="2024-08-23T09:35:39.197" v="798"/>
              <pc2:cmMkLst xmlns:pc2="http://schemas.microsoft.com/office/powerpoint/2019/9/main/command">
                <pc:docMk/>
                <pc:sldMk cId="3568949778" sldId="2134960943"/>
                <pc2:cmMk id="{50228BE6-5E70-47B8-9821-E64AE0E1F332}"/>
              </pc2:cmMkLst>
              <pc226:cmRplyChg chg="add mod">
                <pc226:chgData name="Adriano Pilla" userId="295a6937-a7fc-4de0-9457-e9668bf19364" providerId="ADAL" clId="{1E899444-AF21-4160-A4FA-CF7796ECA317}" dt="2024-08-23T09:35:39.197" v="798"/>
                <pc2:cmRplyMkLst xmlns:pc2="http://schemas.microsoft.com/office/powerpoint/2019/9/main/command">
                  <pc:docMk/>
                  <pc:sldMk cId="3568949778" sldId="2134960943"/>
                  <pc2:cmMk id="{50228BE6-5E70-47B8-9821-E64AE0E1F332}"/>
                  <pc2:cmRplyMk id="{2D180DC3-5AAC-4A16-9E9B-5FDB87AD18DB}"/>
                </pc2:cmRplyMkLst>
              </pc226:cmRplyChg>
            </pc226:cmChg>
          </p:ext>
        </pc:extLst>
      </pc:sldChg>
      <pc:sldChg chg="addSp delSp modSp mod">
        <pc:chgData name="Adriano Pilla" userId="295a6937-a7fc-4de0-9457-e9668bf19364" providerId="ADAL" clId="{1E899444-AF21-4160-A4FA-CF7796ECA317}" dt="2024-08-27T08:08:50.977" v="902" actId="478"/>
        <pc:sldMkLst>
          <pc:docMk/>
          <pc:sldMk cId="2287957514" sldId="2134960944"/>
        </pc:sldMkLst>
        <pc:spChg chg="add del mod">
          <ac:chgData name="Adriano Pilla" userId="295a6937-a7fc-4de0-9457-e9668bf19364" providerId="ADAL" clId="{1E899444-AF21-4160-A4FA-CF7796ECA317}" dt="2024-08-27T08:08:50.977" v="902" actId="478"/>
          <ac:spMkLst>
            <pc:docMk/>
            <pc:sldMk cId="2287957514" sldId="2134960944"/>
            <ac:spMk id="2" creationId="{E1B190B3-EAED-ECAA-2B19-A0C499749821}"/>
          </ac:spMkLst>
        </pc:spChg>
        <pc:spChg chg="add mod">
          <ac:chgData name="Adriano Pilla" userId="295a6937-a7fc-4de0-9457-e9668bf19364" providerId="ADAL" clId="{1E899444-AF21-4160-A4FA-CF7796ECA317}" dt="2024-08-22T14:58:54.657" v="500" actId="1076"/>
          <ac:spMkLst>
            <pc:docMk/>
            <pc:sldMk cId="2287957514" sldId="2134960944"/>
            <ac:spMk id="3" creationId="{E211CA2E-4811-BA96-F4DF-76C4B1CEB0BA}"/>
          </ac:spMkLst>
        </pc:spChg>
      </pc:sldChg>
      <pc:sldChg chg="addSp delSp modSp add del mod ord addAnim delAnim modAnim">
        <pc:chgData name="Adriano Pilla" userId="295a6937-a7fc-4de0-9457-e9668bf19364" providerId="ADAL" clId="{1E899444-AF21-4160-A4FA-CF7796ECA317}" dt="2024-08-27T08:15:26.282" v="1227" actId="47"/>
        <pc:sldMkLst>
          <pc:docMk/>
          <pc:sldMk cId="1028752024" sldId="2134960945"/>
        </pc:sldMkLst>
        <pc:spChg chg="del">
          <ac:chgData name="Adriano Pilla" userId="295a6937-a7fc-4de0-9457-e9668bf19364" providerId="ADAL" clId="{1E899444-AF21-4160-A4FA-CF7796ECA317}" dt="2024-08-27T08:15:19.772" v="1226" actId="478"/>
          <ac:spMkLst>
            <pc:docMk/>
            <pc:sldMk cId="1028752024" sldId="2134960945"/>
            <ac:spMk id="2" creationId="{C7AB2B7E-B8CA-1E9C-0C06-B2393C1AF071}"/>
          </ac:spMkLst>
        </pc:spChg>
        <pc:spChg chg="add mod">
          <ac:chgData name="Adriano Pilla" userId="295a6937-a7fc-4de0-9457-e9668bf19364" providerId="ADAL" clId="{1E899444-AF21-4160-A4FA-CF7796ECA317}" dt="2024-08-22T14:41:46.984" v="183"/>
          <ac:spMkLst>
            <pc:docMk/>
            <pc:sldMk cId="1028752024" sldId="2134960945"/>
            <ac:spMk id="5" creationId="{BB23B59E-B321-F830-81C7-92F56951C4A1}"/>
          </ac:spMkLst>
        </pc:spChg>
        <pc:spChg chg="add del mod">
          <ac:chgData name="Adriano Pilla" userId="295a6937-a7fc-4de0-9457-e9668bf19364" providerId="ADAL" clId="{1E899444-AF21-4160-A4FA-CF7796ECA317}" dt="2024-08-23T10:53:06.917" v="891" actId="478"/>
          <ac:spMkLst>
            <pc:docMk/>
            <pc:sldMk cId="1028752024" sldId="2134960945"/>
            <ac:spMk id="7" creationId="{6D272BE5-0F33-C367-0920-D58A6E7C9340}"/>
          </ac:spMkLst>
        </pc:spChg>
      </pc:sldChg>
      <pc:sldChg chg="addSp delSp modSp mod">
        <pc:chgData name="Adriano Pilla" userId="295a6937-a7fc-4de0-9457-e9668bf19364" providerId="ADAL" clId="{1E899444-AF21-4160-A4FA-CF7796ECA317}" dt="2024-08-27T08:08:43.860" v="898" actId="478"/>
        <pc:sldMkLst>
          <pc:docMk/>
          <pc:sldMk cId="2709897129" sldId="2134960946"/>
        </pc:sldMkLst>
        <pc:spChg chg="add del mod">
          <ac:chgData name="Adriano Pilla" userId="295a6937-a7fc-4de0-9457-e9668bf19364" providerId="ADAL" clId="{1E899444-AF21-4160-A4FA-CF7796ECA317}" dt="2024-08-27T08:08:43.860" v="898" actId="478"/>
          <ac:spMkLst>
            <pc:docMk/>
            <pc:sldMk cId="2709897129" sldId="2134960946"/>
            <ac:spMk id="2" creationId="{03D5DFF1-460D-A4FD-806A-6BFE6A81C500}"/>
          </ac:spMkLst>
        </pc:spChg>
        <pc:spChg chg="mod topLvl">
          <ac:chgData name="Adriano Pilla" userId="295a6937-a7fc-4de0-9457-e9668bf19364" providerId="ADAL" clId="{1E899444-AF21-4160-A4FA-CF7796ECA317}" dt="2024-08-22T14:59:49.592" v="520" actId="12788"/>
          <ac:spMkLst>
            <pc:docMk/>
            <pc:sldMk cId="2709897129" sldId="2134960946"/>
            <ac:spMk id="10" creationId="{55B24D49-A2FF-FFC6-4766-6D374ADEA3E2}"/>
          </ac:spMkLst>
        </pc:spChg>
        <pc:spChg chg="mod">
          <ac:chgData name="Adriano Pilla" userId="295a6937-a7fc-4de0-9457-e9668bf19364" providerId="ADAL" clId="{1E899444-AF21-4160-A4FA-CF7796ECA317}" dt="2024-08-22T15:00:17.029" v="550" actId="20577"/>
          <ac:spMkLst>
            <pc:docMk/>
            <pc:sldMk cId="2709897129" sldId="2134960946"/>
            <ac:spMk id="13" creationId="{8F64DBD3-7658-230F-3297-8F1A1F72E097}"/>
          </ac:spMkLst>
        </pc:spChg>
        <pc:spChg chg="mod">
          <ac:chgData name="Adriano Pilla" userId="295a6937-a7fc-4de0-9457-e9668bf19364" providerId="ADAL" clId="{1E899444-AF21-4160-A4FA-CF7796ECA317}" dt="2024-08-22T15:00:08.487" v="521" actId="113"/>
          <ac:spMkLst>
            <pc:docMk/>
            <pc:sldMk cId="2709897129" sldId="2134960946"/>
            <ac:spMk id="15" creationId="{CF7A30FA-22BB-07B7-3BF1-78682FBB3B2D}"/>
          </ac:spMkLst>
        </pc:spChg>
        <pc:spChg chg="mod">
          <ac:chgData name="Adriano Pilla" userId="295a6937-a7fc-4de0-9457-e9668bf19364" providerId="ADAL" clId="{1E899444-AF21-4160-A4FA-CF7796ECA317}" dt="2024-08-22T14:59:45.083" v="518" actId="12788"/>
          <ac:spMkLst>
            <pc:docMk/>
            <pc:sldMk cId="2709897129" sldId="2134960946"/>
            <ac:spMk id="25" creationId="{CB239A3E-85E7-9D7D-9D67-DE6012532618}"/>
          </ac:spMkLst>
        </pc:spChg>
        <pc:grpChg chg="del">
          <ac:chgData name="Adriano Pilla" userId="295a6937-a7fc-4de0-9457-e9668bf19364" providerId="ADAL" clId="{1E899444-AF21-4160-A4FA-CF7796ECA317}" dt="2024-08-22T14:59:34.110" v="504" actId="165"/>
          <ac:grpSpMkLst>
            <pc:docMk/>
            <pc:sldMk cId="2709897129" sldId="2134960946"/>
            <ac:grpSpMk id="23" creationId="{F16FDC70-AD87-CE1E-6BFC-5F168C0AEB23}"/>
          </ac:grpSpMkLst>
        </pc:grpChg>
        <pc:picChg chg="mod topLvl">
          <ac:chgData name="Adriano Pilla" userId="295a6937-a7fc-4de0-9457-e9668bf19364" providerId="ADAL" clId="{1E899444-AF21-4160-A4FA-CF7796ECA317}" dt="2024-08-22T14:59:49.592" v="520" actId="12788"/>
          <ac:picMkLst>
            <pc:docMk/>
            <pc:sldMk cId="2709897129" sldId="2134960946"/>
            <ac:picMk id="14" creationId="{663FD2B2-2BC0-E4BD-3779-FEA0739430C5}"/>
          </ac:picMkLst>
        </pc:picChg>
        <pc:picChg chg="mod">
          <ac:chgData name="Adriano Pilla" userId="295a6937-a7fc-4de0-9457-e9668bf19364" providerId="ADAL" clId="{1E899444-AF21-4160-A4FA-CF7796ECA317}" dt="2024-08-22T14:59:47.080" v="519" actId="12788"/>
          <ac:picMkLst>
            <pc:docMk/>
            <pc:sldMk cId="2709897129" sldId="2134960946"/>
            <ac:picMk id="28" creationId="{29F52E0C-D7C4-5F7E-36F3-8FE8FFA16B95}"/>
          </ac:picMkLst>
        </pc:picChg>
        <pc:picChg chg="mod">
          <ac:chgData name="Adriano Pilla" userId="295a6937-a7fc-4de0-9457-e9668bf19364" providerId="ADAL" clId="{1E899444-AF21-4160-A4FA-CF7796ECA317}" dt="2024-08-22T14:59:45.083" v="518" actId="12788"/>
          <ac:picMkLst>
            <pc:docMk/>
            <pc:sldMk cId="2709897129" sldId="2134960946"/>
            <ac:picMk id="30" creationId="{D8CC3383-7180-10D7-F6DC-EDB02C1D82F8}"/>
          </ac:picMkLst>
        </pc:picChg>
      </pc:sldChg>
      <pc:sldChg chg="addSp delSp modSp mod">
        <pc:chgData name="Adriano Pilla" userId="295a6937-a7fc-4de0-9457-e9668bf19364" providerId="ADAL" clId="{1E899444-AF21-4160-A4FA-CF7796ECA317}" dt="2024-08-27T08:10:07.997" v="943" actId="20577"/>
        <pc:sldMkLst>
          <pc:docMk/>
          <pc:sldMk cId="3926526231" sldId="2134960948"/>
        </pc:sldMkLst>
        <pc:spChg chg="add del mod">
          <ac:chgData name="Adriano Pilla" userId="295a6937-a7fc-4de0-9457-e9668bf19364" providerId="ADAL" clId="{1E899444-AF21-4160-A4FA-CF7796ECA317}" dt="2024-08-27T08:08:52.498" v="903" actId="478"/>
          <ac:spMkLst>
            <pc:docMk/>
            <pc:sldMk cId="3926526231" sldId="2134960948"/>
            <ac:spMk id="5" creationId="{DC31811B-C8D3-8817-188F-095F658287C7}"/>
          </ac:spMkLst>
        </pc:spChg>
        <pc:spChg chg="mod">
          <ac:chgData name="Adriano Pilla" userId="295a6937-a7fc-4de0-9457-e9668bf19364" providerId="ADAL" clId="{1E899444-AF21-4160-A4FA-CF7796ECA317}" dt="2024-08-27T08:09:58.768" v="934" actId="1037"/>
          <ac:spMkLst>
            <pc:docMk/>
            <pc:sldMk cId="3926526231" sldId="2134960948"/>
            <ac:spMk id="25" creationId="{92E277D7-0E2A-AFA3-D4C3-E3FE566CBF46}"/>
          </ac:spMkLst>
        </pc:spChg>
        <pc:spChg chg="mod">
          <ac:chgData name="Adriano Pilla" userId="295a6937-a7fc-4de0-9457-e9668bf19364" providerId="ADAL" clId="{1E899444-AF21-4160-A4FA-CF7796ECA317}" dt="2024-08-27T08:10:07.997" v="943" actId="20577"/>
          <ac:spMkLst>
            <pc:docMk/>
            <pc:sldMk cId="3926526231" sldId="2134960948"/>
            <ac:spMk id="53" creationId="{B8D4F373-FDED-C9B2-1DDD-F2B205A476CD}"/>
          </ac:spMkLst>
        </pc:spChg>
      </pc:sldChg>
      <pc:sldChg chg="addSp delSp modSp mod modAnim delCm modCm">
        <pc:chgData name="Adriano Pilla" userId="295a6937-a7fc-4de0-9457-e9668bf19364" providerId="ADAL" clId="{1E899444-AF21-4160-A4FA-CF7796ECA317}" dt="2024-09-24T07:45:41.263" v="1269" actId="20577"/>
        <pc:sldMkLst>
          <pc:docMk/>
          <pc:sldMk cId="4180245307" sldId="2134960949"/>
        </pc:sldMkLst>
        <pc:spChg chg="add del mod">
          <ac:chgData name="Adriano Pilla" userId="295a6937-a7fc-4de0-9457-e9668bf19364" providerId="ADAL" clId="{1E899444-AF21-4160-A4FA-CF7796ECA317}" dt="2024-08-27T08:08:54.491" v="904" actId="478"/>
          <ac:spMkLst>
            <pc:docMk/>
            <pc:sldMk cId="4180245307" sldId="2134960949"/>
            <ac:spMk id="2" creationId="{9ADF7D1F-F61C-4FB2-A4F2-3E848A72A99F}"/>
          </ac:spMkLst>
        </pc:spChg>
        <pc:spChg chg="mod">
          <ac:chgData name="Adriano Pilla" userId="295a6937-a7fc-4de0-9457-e9668bf19364" providerId="ADAL" clId="{1E899444-AF21-4160-A4FA-CF7796ECA317}" dt="2024-08-27T08:10:21.584" v="960" actId="20577"/>
          <ac:spMkLst>
            <pc:docMk/>
            <pc:sldMk cId="4180245307" sldId="2134960949"/>
            <ac:spMk id="16" creationId="{AB1F4D54-85DE-229B-EF8C-9061DA2AA06B}"/>
          </ac:spMkLst>
        </pc:spChg>
        <pc:spChg chg="mod">
          <ac:chgData name="Adriano Pilla" userId="295a6937-a7fc-4de0-9457-e9668bf19364" providerId="ADAL" clId="{1E899444-AF21-4160-A4FA-CF7796ECA317}" dt="2024-08-27T08:10:15.879" v="950" actId="20577"/>
          <ac:spMkLst>
            <pc:docMk/>
            <pc:sldMk cId="4180245307" sldId="2134960949"/>
            <ac:spMk id="21" creationId="{BF9BD482-E800-E871-7EFD-50575B77BC2A}"/>
          </ac:spMkLst>
        </pc:spChg>
        <pc:spChg chg="mod">
          <ac:chgData name="Adriano Pilla" userId="295a6937-a7fc-4de0-9457-e9668bf19364" providerId="ADAL" clId="{1E899444-AF21-4160-A4FA-CF7796ECA317}" dt="2024-08-27T08:10:43.819" v="993" actId="1037"/>
          <ac:spMkLst>
            <pc:docMk/>
            <pc:sldMk cId="4180245307" sldId="2134960949"/>
            <ac:spMk id="27" creationId="{FB3FF99E-E8C0-14BB-9C5A-B9AB73293F5B}"/>
          </ac:spMkLst>
        </pc:spChg>
        <pc:spChg chg="mod">
          <ac:chgData name="Adriano Pilla" userId="295a6937-a7fc-4de0-9457-e9668bf19364" providerId="ADAL" clId="{1E899444-AF21-4160-A4FA-CF7796ECA317}" dt="2024-08-27T08:10:43.819" v="993" actId="1037"/>
          <ac:spMkLst>
            <pc:docMk/>
            <pc:sldMk cId="4180245307" sldId="2134960949"/>
            <ac:spMk id="28" creationId="{EAA5313F-02EE-AE3B-7281-5E2B5EFA8F19}"/>
          </ac:spMkLst>
        </pc:spChg>
        <pc:spChg chg="mod">
          <ac:chgData name="Adriano Pilla" userId="295a6937-a7fc-4de0-9457-e9668bf19364" providerId="ADAL" clId="{1E899444-AF21-4160-A4FA-CF7796ECA317}" dt="2024-08-27T08:10:51.127" v="1010" actId="1038"/>
          <ac:spMkLst>
            <pc:docMk/>
            <pc:sldMk cId="4180245307" sldId="2134960949"/>
            <ac:spMk id="30" creationId="{1F3609B2-CD5F-8895-3D1B-06B7965A3ED2}"/>
          </ac:spMkLst>
        </pc:spChg>
        <pc:spChg chg="mod">
          <ac:chgData name="Adriano Pilla" userId="295a6937-a7fc-4de0-9457-e9668bf19364" providerId="ADAL" clId="{1E899444-AF21-4160-A4FA-CF7796ECA317}" dt="2024-08-27T08:10:56.710" v="1019" actId="14100"/>
          <ac:spMkLst>
            <pc:docMk/>
            <pc:sldMk cId="4180245307" sldId="2134960949"/>
            <ac:spMk id="35" creationId="{A95A1F62-735A-45A9-09DA-09D9A0F91DA4}"/>
          </ac:spMkLst>
        </pc:spChg>
        <pc:spChg chg="mod">
          <ac:chgData name="Adriano Pilla" userId="295a6937-a7fc-4de0-9457-e9668bf19364" providerId="ADAL" clId="{1E899444-AF21-4160-A4FA-CF7796ECA317}" dt="2024-08-27T08:10:58.750" v="1027" actId="20577"/>
          <ac:spMkLst>
            <pc:docMk/>
            <pc:sldMk cId="4180245307" sldId="2134960949"/>
            <ac:spMk id="40" creationId="{386DBCBC-8060-B9B5-C5E0-17FC4AB2054A}"/>
          </ac:spMkLst>
        </pc:spChg>
        <pc:spChg chg="mod">
          <ac:chgData name="Adriano Pilla" userId="295a6937-a7fc-4de0-9457-e9668bf19364" providerId="ADAL" clId="{1E899444-AF21-4160-A4FA-CF7796ECA317}" dt="2024-09-24T07:45:41.263" v="1269" actId="20577"/>
          <ac:spMkLst>
            <pc:docMk/>
            <pc:sldMk cId="4180245307" sldId="2134960949"/>
            <ac:spMk id="87" creationId="{70DAE5B9-1C26-D028-8914-32E68D30D3FF}"/>
          </ac:spMkLst>
        </pc:spChg>
        <pc:spChg chg="mod">
          <ac:chgData name="Adriano Pilla" userId="295a6937-a7fc-4de0-9457-e9668bf19364" providerId="ADAL" clId="{1E899444-AF21-4160-A4FA-CF7796ECA317}" dt="2024-08-27T08:11:26.135" v="1078" actId="20577"/>
          <ac:spMkLst>
            <pc:docMk/>
            <pc:sldMk cId="4180245307" sldId="2134960949"/>
            <ac:spMk id="90" creationId="{BBED3429-F659-62E5-A5BB-59817A40B7F0}"/>
          </ac:spMkLst>
        </pc:spChg>
        <pc:extLst>
          <p:ext xmlns:p="http://schemas.openxmlformats.org/presentationml/2006/main" uri="{D6D511B9-2390-475A-947B-AFAB55BFBCF1}">
            <pc226:cmChg xmlns:pc226="http://schemas.microsoft.com/office/powerpoint/2022/06/main/command" chg="del">
              <pc226:chgData name="Adriano Pilla" userId="295a6937-a7fc-4de0-9457-e9668bf19364" providerId="ADAL" clId="{1E899444-AF21-4160-A4FA-CF7796ECA317}" dt="2024-08-23T10:44:09.321" v="852"/>
              <pc2:cmMkLst xmlns:pc2="http://schemas.microsoft.com/office/powerpoint/2019/9/main/command">
                <pc:docMk/>
                <pc:sldMk cId="4180245307" sldId="2134960949"/>
                <pc2:cmMk id="{59E9499F-D165-47CE-B79A-5AC23A45AE8A}"/>
              </pc2:cmMkLst>
              <pc226:cmRplyChg chg="add">
                <pc226:chgData name="Adriano Pilla" userId="295a6937-a7fc-4de0-9457-e9668bf19364" providerId="ADAL" clId="{1E899444-AF21-4160-A4FA-CF7796ECA317}" dt="2024-08-23T09:32:12.684" v="796"/>
                <pc2:cmRplyMkLst xmlns:pc2="http://schemas.microsoft.com/office/powerpoint/2019/9/main/command">
                  <pc:docMk/>
                  <pc:sldMk cId="4180245307" sldId="2134960949"/>
                  <pc2:cmMk id="{59E9499F-D165-47CE-B79A-5AC23A45AE8A}"/>
                  <pc2:cmRplyMk id="{2785EF20-074F-4650-9993-D2009539E50F}"/>
                </pc2:cmRplyMkLst>
              </pc226:cmRplyChg>
            </pc226:cmChg>
          </p:ext>
        </pc:extLst>
      </pc:sldChg>
    </pc:docChg>
  </pc:docChgLst>
  <pc:docChgLst>
    <pc:chgData name="Adriano Pilla" userId="295a6937-a7fc-4de0-9457-e9668bf19364" providerId="ADAL" clId="{07D5FCA4-7884-4AC1-9AC9-63066F9CC821}"/>
    <pc:docChg chg="undo custSel addSld delSld modSld sldOrd delMainMaster">
      <pc:chgData name="Adriano Pilla" userId="295a6937-a7fc-4de0-9457-e9668bf19364" providerId="ADAL" clId="{07D5FCA4-7884-4AC1-9AC9-63066F9CC821}" dt="2024-06-12T10:06:41.155" v="5037" actId="113"/>
      <pc:docMkLst>
        <pc:docMk/>
      </pc:docMkLst>
      <pc:sldChg chg="new del">
        <pc:chgData name="Adriano Pilla" userId="295a6937-a7fc-4de0-9457-e9668bf19364" providerId="ADAL" clId="{07D5FCA4-7884-4AC1-9AC9-63066F9CC821}" dt="2024-05-21T09:12:25.553" v="2" actId="47"/>
        <pc:sldMkLst>
          <pc:docMk/>
          <pc:sldMk cId="429667505" sldId="256"/>
        </pc:sldMkLst>
      </pc:sldChg>
      <pc:sldChg chg="delSp modSp add mod">
        <pc:chgData name="Adriano Pilla" userId="295a6937-a7fc-4de0-9457-e9668bf19364" providerId="ADAL" clId="{07D5FCA4-7884-4AC1-9AC9-63066F9CC821}" dt="2024-05-21T09:12:46.990" v="5" actId="1076"/>
        <pc:sldMkLst>
          <pc:docMk/>
          <pc:sldMk cId="191901180" sldId="2134960923"/>
        </pc:sldMkLst>
        <pc:spChg chg="del">
          <ac:chgData name="Adriano Pilla" userId="295a6937-a7fc-4de0-9457-e9668bf19364" providerId="ADAL" clId="{07D5FCA4-7884-4AC1-9AC9-63066F9CC821}" dt="2024-05-21T09:12:37.579" v="3" actId="478"/>
          <ac:spMkLst>
            <pc:docMk/>
            <pc:sldMk cId="191901180" sldId="2134960923"/>
            <ac:spMk id="2" creationId="{B42163ED-4B56-993B-578D-63D42736EBE3}"/>
          </ac:spMkLst>
        </pc:spChg>
        <pc:spChg chg="mod">
          <ac:chgData name="Adriano Pilla" userId="295a6937-a7fc-4de0-9457-e9668bf19364" providerId="ADAL" clId="{07D5FCA4-7884-4AC1-9AC9-63066F9CC821}" dt="2024-05-21T09:12:46.990" v="5" actId="1076"/>
          <ac:spMkLst>
            <pc:docMk/>
            <pc:sldMk cId="191901180" sldId="2134960923"/>
            <ac:spMk id="5" creationId="{44DCD4B7-E0F8-34EE-C8C6-9E1B494063DF}"/>
          </ac:spMkLst>
        </pc:spChg>
        <pc:spChg chg="mod">
          <ac:chgData name="Adriano Pilla" userId="295a6937-a7fc-4de0-9457-e9668bf19364" providerId="ADAL" clId="{07D5FCA4-7884-4AC1-9AC9-63066F9CC821}" dt="2024-05-21T09:12:46.990" v="5" actId="1076"/>
          <ac:spMkLst>
            <pc:docMk/>
            <pc:sldMk cId="191901180" sldId="2134960923"/>
            <ac:spMk id="7" creationId="{4657D130-62CE-03D9-00E2-53737AB220F2}"/>
          </ac:spMkLst>
        </pc:spChg>
        <pc:spChg chg="mod">
          <ac:chgData name="Adriano Pilla" userId="295a6937-a7fc-4de0-9457-e9668bf19364" providerId="ADAL" clId="{07D5FCA4-7884-4AC1-9AC9-63066F9CC821}" dt="2024-05-21T09:12:46.990" v="5" actId="1076"/>
          <ac:spMkLst>
            <pc:docMk/>
            <pc:sldMk cId="191901180" sldId="2134960923"/>
            <ac:spMk id="8" creationId="{74046C85-D4FF-831A-9F35-4A830420EE95}"/>
          </ac:spMkLst>
        </pc:spChg>
        <pc:spChg chg="del">
          <ac:chgData name="Adriano Pilla" userId="295a6937-a7fc-4de0-9457-e9668bf19364" providerId="ADAL" clId="{07D5FCA4-7884-4AC1-9AC9-63066F9CC821}" dt="2024-05-21T09:12:39.167" v="4" actId="478"/>
          <ac:spMkLst>
            <pc:docMk/>
            <pc:sldMk cId="191901180" sldId="2134960923"/>
            <ac:spMk id="10" creationId="{693A8289-37CE-CC8E-AEE6-0875AFB4E029}"/>
          </ac:spMkLst>
        </pc:spChg>
      </pc:sldChg>
      <pc:sldChg chg="addSp delSp modSp add mod">
        <pc:chgData name="Adriano Pilla" userId="295a6937-a7fc-4de0-9457-e9668bf19364" providerId="ADAL" clId="{07D5FCA4-7884-4AC1-9AC9-63066F9CC821}" dt="2024-05-21T09:41:15.152" v="1993" actId="20577"/>
        <pc:sldMkLst>
          <pc:docMk/>
          <pc:sldMk cId="311166152" sldId="2134960924"/>
        </pc:sldMkLst>
        <pc:spChg chg="add mod">
          <ac:chgData name="Adriano Pilla" userId="295a6937-a7fc-4de0-9457-e9668bf19364" providerId="ADAL" clId="{07D5FCA4-7884-4AC1-9AC9-63066F9CC821}" dt="2024-05-21T09:18:17.971" v="807" actId="20577"/>
          <ac:spMkLst>
            <pc:docMk/>
            <pc:sldMk cId="311166152" sldId="2134960924"/>
            <ac:spMk id="2" creationId="{F4A52B02-8C6B-BFCE-8F40-FF0BA2D854CB}"/>
          </ac:spMkLst>
        </pc:spChg>
        <pc:spChg chg="del">
          <ac:chgData name="Adriano Pilla" userId="295a6937-a7fc-4de0-9457-e9668bf19364" providerId="ADAL" clId="{07D5FCA4-7884-4AC1-9AC9-63066F9CC821}" dt="2024-05-21T09:12:57.881" v="21" actId="478"/>
          <ac:spMkLst>
            <pc:docMk/>
            <pc:sldMk cId="311166152" sldId="2134960924"/>
            <ac:spMk id="5" creationId="{44DCD4B7-E0F8-34EE-C8C6-9E1B494063DF}"/>
          </ac:spMkLst>
        </pc:spChg>
        <pc:spChg chg="del">
          <ac:chgData name="Adriano Pilla" userId="295a6937-a7fc-4de0-9457-e9668bf19364" providerId="ADAL" clId="{07D5FCA4-7884-4AC1-9AC9-63066F9CC821}" dt="2024-05-21T09:12:57.881" v="21" actId="478"/>
          <ac:spMkLst>
            <pc:docMk/>
            <pc:sldMk cId="311166152" sldId="2134960924"/>
            <ac:spMk id="7" creationId="{4657D130-62CE-03D9-00E2-53737AB220F2}"/>
          </ac:spMkLst>
        </pc:spChg>
        <pc:spChg chg="del">
          <ac:chgData name="Adriano Pilla" userId="295a6937-a7fc-4de0-9457-e9668bf19364" providerId="ADAL" clId="{07D5FCA4-7884-4AC1-9AC9-63066F9CC821}" dt="2024-05-21T09:12:57.881" v="21" actId="478"/>
          <ac:spMkLst>
            <pc:docMk/>
            <pc:sldMk cId="311166152" sldId="2134960924"/>
            <ac:spMk id="8" creationId="{74046C85-D4FF-831A-9F35-4A830420EE95}"/>
          </ac:spMkLst>
        </pc:spChg>
        <pc:spChg chg="mod">
          <ac:chgData name="Adriano Pilla" userId="295a6937-a7fc-4de0-9457-e9668bf19364" providerId="ADAL" clId="{07D5FCA4-7884-4AC1-9AC9-63066F9CC821}" dt="2024-05-21T09:41:15.152" v="1993" actId="20577"/>
          <ac:spMkLst>
            <pc:docMk/>
            <pc:sldMk cId="311166152" sldId="2134960924"/>
            <ac:spMk id="21" creationId="{BF9BD482-E800-E871-7EFD-50575B77BC2A}"/>
          </ac:spMkLst>
        </pc:spChg>
        <pc:spChg chg="del">
          <ac:chgData name="Adriano Pilla" userId="295a6937-a7fc-4de0-9457-e9668bf19364" providerId="ADAL" clId="{07D5FCA4-7884-4AC1-9AC9-63066F9CC821}" dt="2024-05-21T09:12:57.881" v="21" actId="478"/>
          <ac:spMkLst>
            <pc:docMk/>
            <pc:sldMk cId="311166152" sldId="2134960924"/>
            <ac:spMk id="60" creationId="{9137D3FB-D9C2-B272-7A2D-350C87C5106A}"/>
          </ac:spMkLst>
        </pc:spChg>
        <pc:spChg chg="del">
          <ac:chgData name="Adriano Pilla" userId="295a6937-a7fc-4de0-9457-e9668bf19364" providerId="ADAL" clId="{07D5FCA4-7884-4AC1-9AC9-63066F9CC821}" dt="2024-05-21T09:12:57.881" v="21" actId="478"/>
          <ac:spMkLst>
            <pc:docMk/>
            <pc:sldMk cId="311166152" sldId="2134960924"/>
            <ac:spMk id="61" creationId="{0FB8D826-AE8A-BC66-EC5F-4CFD5B07AB57}"/>
          </ac:spMkLst>
        </pc:spChg>
        <pc:spChg chg="del">
          <ac:chgData name="Adriano Pilla" userId="295a6937-a7fc-4de0-9457-e9668bf19364" providerId="ADAL" clId="{07D5FCA4-7884-4AC1-9AC9-63066F9CC821}" dt="2024-05-21T09:12:57.881" v="21" actId="478"/>
          <ac:spMkLst>
            <pc:docMk/>
            <pc:sldMk cId="311166152" sldId="2134960924"/>
            <ac:spMk id="64" creationId="{27C39EDC-B099-A643-5E2D-08E97AF13E56}"/>
          </ac:spMkLst>
        </pc:spChg>
        <pc:spChg chg="del">
          <ac:chgData name="Adriano Pilla" userId="295a6937-a7fc-4de0-9457-e9668bf19364" providerId="ADAL" clId="{07D5FCA4-7884-4AC1-9AC9-63066F9CC821}" dt="2024-05-21T09:12:57.881" v="21" actId="478"/>
          <ac:spMkLst>
            <pc:docMk/>
            <pc:sldMk cId="311166152" sldId="2134960924"/>
            <ac:spMk id="67" creationId="{BC998B82-C158-1A79-65F4-B6D77A648D0A}"/>
          </ac:spMkLst>
        </pc:spChg>
        <pc:spChg chg="del">
          <ac:chgData name="Adriano Pilla" userId="295a6937-a7fc-4de0-9457-e9668bf19364" providerId="ADAL" clId="{07D5FCA4-7884-4AC1-9AC9-63066F9CC821}" dt="2024-05-21T09:12:57.881" v="21" actId="478"/>
          <ac:spMkLst>
            <pc:docMk/>
            <pc:sldMk cId="311166152" sldId="2134960924"/>
            <ac:spMk id="70" creationId="{5AE8C66C-081A-4AFD-451B-ACAB8BFB7388}"/>
          </ac:spMkLst>
        </pc:spChg>
        <pc:spChg chg="del">
          <ac:chgData name="Adriano Pilla" userId="295a6937-a7fc-4de0-9457-e9668bf19364" providerId="ADAL" clId="{07D5FCA4-7884-4AC1-9AC9-63066F9CC821}" dt="2024-05-21T09:12:57.881" v="21" actId="478"/>
          <ac:spMkLst>
            <pc:docMk/>
            <pc:sldMk cId="311166152" sldId="2134960924"/>
            <ac:spMk id="71" creationId="{8AAC59F9-5D07-0031-844A-3034DFFE0711}"/>
          </ac:spMkLst>
        </pc:spChg>
        <pc:spChg chg="del">
          <ac:chgData name="Adriano Pilla" userId="295a6937-a7fc-4de0-9457-e9668bf19364" providerId="ADAL" clId="{07D5FCA4-7884-4AC1-9AC9-63066F9CC821}" dt="2024-05-21T09:12:57.881" v="21" actId="478"/>
          <ac:spMkLst>
            <pc:docMk/>
            <pc:sldMk cId="311166152" sldId="2134960924"/>
            <ac:spMk id="72" creationId="{B3EA30C8-CCC6-2C50-09DF-F7E4D836B8D2}"/>
          </ac:spMkLst>
        </pc:spChg>
        <pc:spChg chg="del">
          <ac:chgData name="Adriano Pilla" userId="295a6937-a7fc-4de0-9457-e9668bf19364" providerId="ADAL" clId="{07D5FCA4-7884-4AC1-9AC9-63066F9CC821}" dt="2024-05-21T09:12:57.881" v="21" actId="478"/>
          <ac:spMkLst>
            <pc:docMk/>
            <pc:sldMk cId="311166152" sldId="2134960924"/>
            <ac:spMk id="73" creationId="{835211D9-95D6-F89D-73CC-70EBF5790796}"/>
          </ac:spMkLst>
        </pc:spChg>
        <pc:spChg chg="del">
          <ac:chgData name="Adriano Pilla" userId="295a6937-a7fc-4de0-9457-e9668bf19364" providerId="ADAL" clId="{07D5FCA4-7884-4AC1-9AC9-63066F9CC821}" dt="2024-05-21T09:12:57.881" v="21" actId="478"/>
          <ac:spMkLst>
            <pc:docMk/>
            <pc:sldMk cId="311166152" sldId="2134960924"/>
            <ac:spMk id="75" creationId="{3158F2EC-A2D6-A969-CD28-52C9267BD934}"/>
          </ac:spMkLst>
        </pc:spChg>
        <pc:picChg chg="del">
          <ac:chgData name="Adriano Pilla" userId="295a6937-a7fc-4de0-9457-e9668bf19364" providerId="ADAL" clId="{07D5FCA4-7884-4AC1-9AC9-63066F9CC821}" dt="2024-05-21T09:12:57.881" v="21" actId="478"/>
          <ac:picMkLst>
            <pc:docMk/>
            <pc:sldMk cId="311166152" sldId="2134960924"/>
            <ac:picMk id="59" creationId="{08F2619D-A04A-D291-E63C-F2DCE1EEA03E}"/>
          </ac:picMkLst>
        </pc:picChg>
        <pc:picChg chg="del">
          <ac:chgData name="Adriano Pilla" userId="295a6937-a7fc-4de0-9457-e9668bf19364" providerId="ADAL" clId="{07D5FCA4-7884-4AC1-9AC9-63066F9CC821}" dt="2024-05-21T09:12:57.881" v="21" actId="478"/>
          <ac:picMkLst>
            <pc:docMk/>
            <pc:sldMk cId="311166152" sldId="2134960924"/>
            <ac:picMk id="68" creationId="{8ECF9E9E-DD81-E2BB-FF85-54575A64AB7D}"/>
          </ac:picMkLst>
        </pc:picChg>
        <pc:picChg chg="del">
          <ac:chgData name="Adriano Pilla" userId="295a6937-a7fc-4de0-9457-e9668bf19364" providerId="ADAL" clId="{07D5FCA4-7884-4AC1-9AC9-63066F9CC821}" dt="2024-05-21T09:12:57.881" v="21" actId="478"/>
          <ac:picMkLst>
            <pc:docMk/>
            <pc:sldMk cId="311166152" sldId="2134960924"/>
            <ac:picMk id="80" creationId="{1BD986C1-9124-3C7E-E902-A61B0D2FCE11}"/>
          </ac:picMkLst>
        </pc:picChg>
      </pc:sldChg>
      <pc:sldChg chg="modSp add mod">
        <pc:chgData name="Adriano Pilla" userId="295a6937-a7fc-4de0-9457-e9668bf19364" providerId="ADAL" clId="{07D5FCA4-7884-4AC1-9AC9-63066F9CC821}" dt="2024-05-21T09:49:39.993" v="2226" actId="113"/>
        <pc:sldMkLst>
          <pc:docMk/>
          <pc:sldMk cId="2847514193" sldId="2134960925"/>
        </pc:sldMkLst>
        <pc:spChg chg="mod">
          <ac:chgData name="Adriano Pilla" userId="295a6937-a7fc-4de0-9457-e9668bf19364" providerId="ADAL" clId="{07D5FCA4-7884-4AC1-9AC9-63066F9CC821}" dt="2024-05-21T09:49:39.993" v="2226" actId="113"/>
          <ac:spMkLst>
            <pc:docMk/>
            <pc:sldMk cId="2847514193" sldId="2134960925"/>
            <ac:spMk id="2" creationId="{F4A52B02-8C6B-BFCE-8F40-FF0BA2D854CB}"/>
          </ac:spMkLst>
        </pc:spChg>
        <pc:spChg chg="mod">
          <ac:chgData name="Adriano Pilla" userId="295a6937-a7fc-4de0-9457-e9668bf19364" providerId="ADAL" clId="{07D5FCA4-7884-4AC1-9AC9-63066F9CC821}" dt="2024-05-21T09:25:11.120" v="987" actId="20577"/>
          <ac:spMkLst>
            <pc:docMk/>
            <pc:sldMk cId="2847514193" sldId="2134960925"/>
            <ac:spMk id="21" creationId="{BF9BD482-E800-E871-7EFD-50575B77BC2A}"/>
          </ac:spMkLst>
        </pc:spChg>
      </pc:sldChg>
      <pc:sldChg chg="addSp modSp add mod ord">
        <pc:chgData name="Adriano Pilla" userId="295a6937-a7fc-4de0-9457-e9668bf19364" providerId="ADAL" clId="{07D5FCA4-7884-4AC1-9AC9-63066F9CC821}" dt="2024-06-12T10:06:41.155" v="5037" actId="113"/>
        <pc:sldMkLst>
          <pc:docMk/>
          <pc:sldMk cId="1950222074" sldId="2134960926"/>
        </pc:sldMkLst>
        <pc:spChg chg="mod">
          <ac:chgData name="Adriano Pilla" userId="295a6937-a7fc-4de0-9457-e9668bf19364" providerId="ADAL" clId="{07D5FCA4-7884-4AC1-9AC9-63066F9CC821}" dt="2024-06-12T10:06:41.155" v="5037" actId="113"/>
          <ac:spMkLst>
            <pc:docMk/>
            <pc:sldMk cId="1950222074" sldId="2134960926"/>
            <ac:spMk id="2" creationId="{F4A52B02-8C6B-BFCE-8F40-FF0BA2D854CB}"/>
          </ac:spMkLst>
        </pc:spChg>
        <pc:spChg chg="add mod">
          <ac:chgData name="Adriano Pilla" userId="295a6937-a7fc-4de0-9457-e9668bf19364" providerId="ADAL" clId="{07D5FCA4-7884-4AC1-9AC9-63066F9CC821}" dt="2024-05-21T15:09:10.664" v="2296" actId="1076"/>
          <ac:spMkLst>
            <pc:docMk/>
            <pc:sldMk cId="1950222074" sldId="2134960926"/>
            <ac:spMk id="3" creationId="{6AE1B3E3-60D6-00FE-A990-0665A9765678}"/>
          </ac:spMkLst>
        </pc:spChg>
        <pc:spChg chg="mod">
          <ac:chgData name="Adriano Pilla" userId="295a6937-a7fc-4de0-9457-e9668bf19364" providerId="ADAL" clId="{07D5FCA4-7884-4AC1-9AC9-63066F9CC821}" dt="2024-05-21T09:38:31.220" v="1476" actId="20577"/>
          <ac:spMkLst>
            <pc:docMk/>
            <pc:sldMk cId="1950222074" sldId="2134960926"/>
            <ac:spMk id="21" creationId="{BF9BD482-E800-E871-7EFD-50575B77BC2A}"/>
          </ac:spMkLst>
        </pc:spChg>
      </pc:sldChg>
      <pc:sldChg chg="modSp add mod">
        <pc:chgData name="Adriano Pilla" userId="295a6937-a7fc-4de0-9457-e9668bf19364" providerId="ADAL" clId="{07D5FCA4-7884-4AC1-9AC9-63066F9CC821}" dt="2024-05-21T09:38:37.706" v="1499" actId="20577"/>
        <pc:sldMkLst>
          <pc:docMk/>
          <pc:sldMk cId="4105472655" sldId="2134960927"/>
        </pc:sldMkLst>
        <pc:spChg chg="mod">
          <ac:chgData name="Adriano Pilla" userId="295a6937-a7fc-4de0-9457-e9668bf19364" providerId="ADAL" clId="{07D5FCA4-7884-4AC1-9AC9-63066F9CC821}" dt="2024-05-21T09:38:37.706" v="1499" actId="20577"/>
          <ac:spMkLst>
            <pc:docMk/>
            <pc:sldMk cId="4105472655" sldId="2134960927"/>
            <ac:spMk id="2" creationId="{F4A52B02-8C6B-BFCE-8F40-FF0BA2D854CB}"/>
          </ac:spMkLst>
        </pc:spChg>
        <pc:spChg chg="mod">
          <ac:chgData name="Adriano Pilla" userId="295a6937-a7fc-4de0-9457-e9668bf19364" providerId="ADAL" clId="{07D5FCA4-7884-4AC1-9AC9-63066F9CC821}" dt="2024-05-21T09:38:35.228" v="1495" actId="20577"/>
          <ac:spMkLst>
            <pc:docMk/>
            <pc:sldMk cId="4105472655" sldId="2134960927"/>
            <ac:spMk id="21" creationId="{BF9BD482-E800-E871-7EFD-50575B77BC2A}"/>
          </ac:spMkLst>
        </pc:spChg>
      </pc:sldChg>
      <pc:sldChg chg="modSp add del mod">
        <pc:chgData name="Adriano Pilla" userId="295a6937-a7fc-4de0-9457-e9668bf19364" providerId="ADAL" clId="{07D5FCA4-7884-4AC1-9AC9-63066F9CC821}" dt="2024-06-10T12:18:36.972" v="4402" actId="47"/>
        <pc:sldMkLst>
          <pc:docMk/>
          <pc:sldMk cId="1776104592" sldId="2134960928"/>
        </pc:sldMkLst>
        <pc:spChg chg="mod">
          <ac:chgData name="Adriano Pilla" userId="295a6937-a7fc-4de0-9457-e9668bf19364" providerId="ADAL" clId="{07D5FCA4-7884-4AC1-9AC9-63066F9CC821}" dt="2024-06-10T12:16:24.065" v="4304" actId="20577"/>
          <ac:spMkLst>
            <pc:docMk/>
            <pc:sldMk cId="1776104592" sldId="2134960928"/>
            <ac:spMk id="2" creationId="{F4A52B02-8C6B-BFCE-8F40-FF0BA2D854CB}"/>
          </ac:spMkLst>
        </pc:spChg>
        <pc:spChg chg="mod">
          <ac:chgData name="Adriano Pilla" userId="295a6937-a7fc-4de0-9457-e9668bf19364" providerId="ADAL" clId="{07D5FCA4-7884-4AC1-9AC9-63066F9CC821}" dt="2024-05-27T08:08:44.733" v="2492" actId="20577"/>
          <ac:spMkLst>
            <pc:docMk/>
            <pc:sldMk cId="1776104592" sldId="2134960928"/>
            <ac:spMk id="21" creationId="{BF9BD482-E800-E871-7EFD-50575B77BC2A}"/>
          </ac:spMkLst>
        </pc:spChg>
      </pc:sldChg>
      <pc:sldChg chg="addSp delSp modSp add mod ord">
        <pc:chgData name="Adriano Pilla" userId="295a6937-a7fc-4de0-9457-e9668bf19364" providerId="ADAL" clId="{07D5FCA4-7884-4AC1-9AC9-63066F9CC821}" dt="2024-06-10T09:25:49.434" v="3730" actId="20577"/>
        <pc:sldMkLst>
          <pc:docMk/>
          <pc:sldMk cId="518683018" sldId="2134960929"/>
        </pc:sldMkLst>
        <pc:spChg chg="mod">
          <ac:chgData name="Adriano Pilla" userId="295a6937-a7fc-4de0-9457-e9668bf19364" providerId="ADAL" clId="{07D5FCA4-7884-4AC1-9AC9-63066F9CC821}" dt="2024-06-10T09:25:49.434" v="3730" actId="20577"/>
          <ac:spMkLst>
            <pc:docMk/>
            <pc:sldMk cId="518683018" sldId="2134960929"/>
            <ac:spMk id="2" creationId="{F4A52B02-8C6B-BFCE-8F40-FF0BA2D854CB}"/>
          </ac:spMkLst>
        </pc:spChg>
        <pc:spChg chg="del">
          <ac:chgData name="Adriano Pilla" userId="295a6937-a7fc-4de0-9457-e9668bf19364" providerId="ADAL" clId="{07D5FCA4-7884-4AC1-9AC9-63066F9CC821}" dt="2024-05-30T12:59:06.774" v="2756" actId="478"/>
          <ac:spMkLst>
            <pc:docMk/>
            <pc:sldMk cId="518683018" sldId="2134960929"/>
            <ac:spMk id="20" creationId="{6039A66F-517E-61C4-2D12-C370480AED33}"/>
          </ac:spMkLst>
        </pc:spChg>
        <pc:spChg chg="add del mod">
          <ac:chgData name="Adriano Pilla" userId="295a6937-a7fc-4de0-9457-e9668bf19364" providerId="ADAL" clId="{07D5FCA4-7884-4AC1-9AC9-63066F9CC821}" dt="2024-05-30T12:59:19.720" v="2784" actId="113"/>
          <ac:spMkLst>
            <pc:docMk/>
            <pc:sldMk cId="518683018" sldId="2134960929"/>
            <ac:spMk id="21" creationId="{BF9BD482-E800-E871-7EFD-50575B77BC2A}"/>
          </ac:spMkLst>
        </pc:spChg>
      </pc:sldChg>
      <pc:sldChg chg="addSp delSp modSp new del mod modClrScheme chgLayout">
        <pc:chgData name="Adriano Pilla" userId="295a6937-a7fc-4de0-9457-e9668bf19364" providerId="ADAL" clId="{07D5FCA4-7884-4AC1-9AC9-63066F9CC821}" dt="2024-05-27T08:08:53.500" v="2495" actId="47"/>
        <pc:sldMkLst>
          <pc:docMk/>
          <pc:sldMk cId="728470780" sldId="2134960929"/>
        </pc:sldMkLst>
        <pc:spChg chg="del mod ord">
          <ac:chgData name="Adriano Pilla" userId="295a6937-a7fc-4de0-9457-e9668bf19364" providerId="ADAL" clId="{07D5FCA4-7884-4AC1-9AC9-63066F9CC821}" dt="2024-05-27T08:08:50.609" v="2494" actId="700"/>
          <ac:spMkLst>
            <pc:docMk/>
            <pc:sldMk cId="728470780" sldId="2134960929"/>
            <ac:spMk id="2" creationId="{47AD4A16-3488-683F-3B04-3B1094B3C0F1}"/>
          </ac:spMkLst>
        </pc:spChg>
        <pc:spChg chg="del">
          <ac:chgData name="Adriano Pilla" userId="295a6937-a7fc-4de0-9457-e9668bf19364" providerId="ADAL" clId="{07D5FCA4-7884-4AC1-9AC9-63066F9CC821}" dt="2024-05-27T08:08:50.609" v="2494" actId="700"/>
          <ac:spMkLst>
            <pc:docMk/>
            <pc:sldMk cId="728470780" sldId="2134960929"/>
            <ac:spMk id="3" creationId="{77E10ABE-8E9D-434A-81D7-E049F634375F}"/>
          </ac:spMkLst>
        </pc:spChg>
        <pc:spChg chg="add mod ord">
          <ac:chgData name="Adriano Pilla" userId="295a6937-a7fc-4de0-9457-e9668bf19364" providerId="ADAL" clId="{07D5FCA4-7884-4AC1-9AC9-63066F9CC821}" dt="2024-05-27T08:08:50.609" v="2494" actId="700"/>
          <ac:spMkLst>
            <pc:docMk/>
            <pc:sldMk cId="728470780" sldId="2134960929"/>
            <ac:spMk id="4" creationId="{4CDB87EA-96FA-D17A-D919-8F80053C1D89}"/>
          </ac:spMkLst>
        </pc:spChg>
      </pc:sldChg>
      <pc:sldChg chg="addSp delSp modSp add mod">
        <pc:chgData name="Adriano Pilla" userId="295a6937-a7fc-4de0-9457-e9668bf19364" providerId="ADAL" clId="{07D5FCA4-7884-4AC1-9AC9-63066F9CC821}" dt="2024-06-10T12:17:56.233" v="4401" actId="1076"/>
        <pc:sldMkLst>
          <pc:docMk/>
          <pc:sldMk cId="4214808283" sldId="2134960930"/>
        </pc:sldMkLst>
        <pc:spChg chg="del">
          <ac:chgData name="Adriano Pilla" userId="295a6937-a7fc-4de0-9457-e9668bf19364" providerId="ADAL" clId="{07D5FCA4-7884-4AC1-9AC9-63066F9CC821}" dt="2024-06-10T12:08:28.581" v="3732" actId="478"/>
          <ac:spMkLst>
            <pc:docMk/>
            <pc:sldMk cId="4214808283" sldId="2134960930"/>
            <ac:spMk id="2" creationId="{F4A52B02-8C6B-BFCE-8F40-FF0BA2D854CB}"/>
          </ac:spMkLst>
        </pc:spChg>
        <pc:spChg chg="add mod">
          <ac:chgData name="Adriano Pilla" userId="295a6937-a7fc-4de0-9457-e9668bf19364" providerId="ADAL" clId="{07D5FCA4-7884-4AC1-9AC9-63066F9CC821}" dt="2024-06-10T12:09:19.663" v="3805" actId="1037"/>
          <ac:spMkLst>
            <pc:docMk/>
            <pc:sldMk cId="4214808283" sldId="2134960930"/>
            <ac:spMk id="3" creationId="{12461BE1-A267-DAFE-F76B-5766B9BB6A31}"/>
          </ac:spMkLst>
        </pc:spChg>
        <pc:spChg chg="add mod">
          <ac:chgData name="Adriano Pilla" userId="295a6937-a7fc-4de0-9457-e9668bf19364" providerId="ADAL" clId="{07D5FCA4-7884-4AC1-9AC9-63066F9CC821}" dt="2024-06-10T12:09:19.663" v="3805" actId="1037"/>
          <ac:spMkLst>
            <pc:docMk/>
            <pc:sldMk cId="4214808283" sldId="2134960930"/>
            <ac:spMk id="4" creationId="{CA8881C9-C078-4F7A-2FFF-CAF9C5E6E785}"/>
          </ac:spMkLst>
        </pc:spChg>
        <pc:spChg chg="add mod">
          <ac:chgData name="Adriano Pilla" userId="295a6937-a7fc-4de0-9457-e9668bf19364" providerId="ADAL" clId="{07D5FCA4-7884-4AC1-9AC9-63066F9CC821}" dt="2024-06-10T12:09:19.663" v="3805" actId="1037"/>
          <ac:spMkLst>
            <pc:docMk/>
            <pc:sldMk cId="4214808283" sldId="2134960930"/>
            <ac:spMk id="5" creationId="{CC068221-A52F-1BE3-5C11-9159F8DB4DAD}"/>
          </ac:spMkLst>
        </pc:spChg>
        <pc:spChg chg="add mod">
          <ac:chgData name="Adriano Pilla" userId="295a6937-a7fc-4de0-9457-e9668bf19364" providerId="ADAL" clId="{07D5FCA4-7884-4AC1-9AC9-63066F9CC821}" dt="2024-06-10T12:09:19.663" v="3805" actId="1037"/>
          <ac:spMkLst>
            <pc:docMk/>
            <pc:sldMk cId="4214808283" sldId="2134960930"/>
            <ac:spMk id="7" creationId="{DF10D3EE-88D5-58DF-AB66-46723F39D686}"/>
          </ac:spMkLst>
        </pc:spChg>
        <pc:spChg chg="add mod">
          <ac:chgData name="Adriano Pilla" userId="295a6937-a7fc-4de0-9457-e9668bf19364" providerId="ADAL" clId="{07D5FCA4-7884-4AC1-9AC9-63066F9CC821}" dt="2024-06-10T12:09:19.663" v="3805" actId="1037"/>
          <ac:spMkLst>
            <pc:docMk/>
            <pc:sldMk cId="4214808283" sldId="2134960930"/>
            <ac:spMk id="8" creationId="{46CA4CA5-C198-4190-DA5A-812C907E5240}"/>
          </ac:spMkLst>
        </pc:spChg>
        <pc:spChg chg="add mod">
          <ac:chgData name="Adriano Pilla" userId="295a6937-a7fc-4de0-9457-e9668bf19364" providerId="ADAL" clId="{07D5FCA4-7884-4AC1-9AC9-63066F9CC821}" dt="2024-06-10T12:09:19.663" v="3805" actId="1037"/>
          <ac:spMkLst>
            <pc:docMk/>
            <pc:sldMk cId="4214808283" sldId="2134960930"/>
            <ac:spMk id="10" creationId="{9E97D5F2-ADA7-A03A-B316-EFEED32726BB}"/>
          </ac:spMkLst>
        </pc:spChg>
        <pc:spChg chg="add mod">
          <ac:chgData name="Adriano Pilla" userId="295a6937-a7fc-4de0-9457-e9668bf19364" providerId="ADAL" clId="{07D5FCA4-7884-4AC1-9AC9-63066F9CC821}" dt="2024-06-10T12:12:15.038" v="4040" actId="1076"/>
          <ac:spMkLst>
            <pc:docMk/>
            <pc:sldMk cId="4214808283" sldId="2134960930"/>
            <ac:spMk id="11" creationId="{7D1621AF-16AC-1569-ADEC-3EEEE7384D29}"/>
          </ac:spMkLst>
        </pc:spChg>
        <pc:spChg chg="add del mod">
          <ac:chgData name="Adriano Pilla" userId="295a6937-a7fc-4de0-9457-e9668bf19364" providerId="ADAL" clId="{07D5FCA4-7884-4AC1-9AC9-63066F9CC821}" dt="2024-06-10T12:10:07.177" v="3845" actId="478"/>
          <ac:spMkLst>
            <pc:docMk/>
            <pc:sldMk cId="4214808283" sldId="2134960930"/>
            <ac:spMk id="12" creationId="{1A04D128-0201-84A5-5EB9-75C380280FBF}"/>
          </ac:spMkLst>
        </pc:spChg>
        <pc:spChg chg="add mod">
          <ac:chgData name="Adriano Pilla" userId="295a6937-a7fc-4de0-9457-e9668bf19364" providerId="ADAL" clId="{07D5FCA4-7884-4AC1-9AC9-63066F9CC821}" dt="2024-06-10T12:12:15.038" v="4040" actId="1076"/>
          <ac:spMkLst>
            <pc:docMk/>
            <pc:sldMk cId="4214808283" sldId="2134960930"/>
            <ac:spMk id="13" creationId="{96204FA6-76E9-6137-8522-7644922E2FDC}"/>
          </ac:spMkLst>
        </pc:spChg>
        <pc:spChg chg="add mod">
          <ac:chgData name="Adriano Pilla" userId="295a6937-a7fc-4de0-9457-e9668bf19364" providerId="ADAL" clId="{07D5FCA4-7884-4AC1-9AC9-63066F9CC821}" dt="2024-06-10T12:15:29.712" v="4257" actId="12789"/>
          <ac:spMkLst>
            <pc:docMk/>
            <pc:sldMk cId="4214808283" sldId="2134960930"/>
            <ac:spMk id="14" creationId="{443E841C-60A4-618E-F6DC-7B70F3132305}"/>
          </ac:spMkLst>
        </pc:spChg>
        <pc:spChg chg="add mod">
          <ac:chgData name="Adriano Pilla" userId="295a6937-a7fc-4de0-9457-e9668bf19364" providerId="ADAL" clId="{07D5FCA4-7884-4AC1-9AC9-63066F9CC821}" dt="2024-06-10T12:13:45.828" v="4153" actId="1076"/>
          <ac:spMkLst>
            <pc:docMk/>
            <pc:sldMk cId="4214808283" sldId="2134960930"/>
            <ac:spMk id="15" creationId="{94D48562-4761-E97F-FC6F-AC478E8B08DC}"/>
          </ac:spMkLst>
        </pc:spChg>
        <pc:spChg chg="add mod">
          <ac:chgData name="Adriano Pilla" userId="295a6937-a7fc-4de0-9457-e9668bf19364" providerId="ADAL" clId="{07D5FCA4-7884-4AC1-9AC9-63066F9CC821}" dt="2024-06-10T12:13:28.415" v="4146" actId="207"/>
          <ac:spMkLst>
            <pc:docMk/>
            <pc:sldMk cId="4214808283" sldId="2134960930"/>
            <ac:spMk id="16" creationId="{28649858-D922-5B41-F096-677C4D061A2E}"/>
          </ac:spMkLst>
        </pc:spChg>
        <pc:spChg chg="add mod">
          <ac:chgData name="Adriano Pilla" userId="295a6937-a7fc-4de0-9457-e9668bf19364" providerId="ADAL" clId="{07D5FCA4-7884-4AC1-9AC9-63066F9CC821}" dt="2024-06-10T12:15:29.712" v="4257" actId="12789"/>
          <ac:spMkLst>
            <pc:docMk/>
            <pc:sldMk cId="4214808283" sldId="2134960930"/>
            <ac:spMk id="17" creationId="{A2DCD87C-70E3-FFDC-E4BA-4DCC4822FF6A}"/>
          </ac:spMkLst>
        </pc:spChg>
        <pc:spChg chg="add mod">
          <ac:chgData name="Adriano Pilla" userId="295a6937-a7fc-4de0-9457-e9668bf19364" providerId="ADAL" clId="{07D5FCA4-7884-4AC1-9AC9-63066F9CC821}" dt="2024-06-10T12:16:07.265" v="4296" actId="20577"/>
          <ac:spMkLst>
            <pc:docMk/>
            <pc:sldMk cId="4214808283" sldId="2134960930"/>
            <ac:spMk id="18" creationId="{BD8536AA-488F-432A-6B3D-97306767E817}"/>
          </ac:spMkLst>
        </pc:spChg>
        <pc:spChg chg="add mod">
          <ac:chgData name="Adriano Pilla" userId="295a6937-a7fc-4de0-9457-e9668bf19364" providerId="ADAL" clId="{07D5FCA4-7884-4AC1-9AC9-63066F9CC821}" dt="2024-06-10T12:15:29.712" v="4257" actId="12789"/>
          <ac:spMkLst>
            <pc:docMk/>
            <pc:sldMk cId="4214808283" sldId="2134960930"/>
            <ac:spMk id="23" creationId="{8559AFFE-38D9-9E38-6D8D-5555A36084CE}"/>
          </ac:spMkLst>
        </pc:spChg>
        <pc:spChg chg="add mod">
          <ac:chgData name="Adriano Pilla" userId="295a6937-a7fc-4de0-9457-e9668bf19364" providerId="ADAL" clId="{07D5FCA4-7884-4AC1-9AC9-63066F9CC821}" dt="2024-06-10T12:13:39.548" v="4151" actId="1076"/>
          <ac:spMkLst>
            <pc:docMk/>
            <pc:sldMk cId="4214808283" sldId="2134960930"/>
            <ac:spMk id="24" creationId="{472A8AA4-3E41-04CE-5413-FB49F1997560}"/>
          </ac:spMkLst>
        </pc:spChg>
        <pc:spChg chg="add mod">
          <ac:chgData name="Adriano Pilla" userId="295a6937-a7fc-4de0-9457-e9668bf19364" providerId="ADAL" clId="{07D5FCA4-7884-4AC1-9AC9-63066F9CC821}" dt="2024-06-10T12:12:35.634" v="4063" actId="207"/>
          <ac:spMkLst>
            <pc:docMk/>
            <pc:sldMk cId="4214808283" sldId="2134960930"/>
            <ac:spMk id="25" creationId="{472D987A-6E68-BE2D-77A9-6E59A6C08CBF}"/>
          </ac:spMkLst>
        </pc:spChg>
        <pc:spChg chg="add mod">
          <ac:chgData name="Adriano Pilla" userId="295a6937-a7fc-4de0-9457-e9668bf19364" providerId="ADAL" clId="{07D5FCA4-7884-4AC1-9AC9-63066F9CC821}" dt="2024-06-10T12:12:44.225" v="4087" actId="20577"/>
          <ac:spMkLst>
            <pc:docMk/>
            <pc:sldMk cId="4214808283" sldId="2134960930"/>
            <ac:spMk id="26" creationId="{F2E7B7B7-677A-DFDF-506E-A9FD697FA150}"/>
          </ac:spMkLst>
        </pc:spChg>
        <pc:spChg chg="add mod">
          <ac:chgData name="Adriano Pilla" userId="295a6937-a7fc-4de0-9457-e9668bf19364" providerId="ADAL" clId="{07D5FCA4-7884-4AC1-9AC9-63066F9CC821}" dt="2024-06-10T12:13:02.605" v="4092" actId="1076"/>
          <ac:spMkLst>
            <pc:docMk/>
            <pc:sldMk cId="4214808283" sldId="2134960930"/>
            <ac:spMk id="27" creationId="{E92B8BF5-02C4-42B3-967C-1BCC06629E2A}"/>
          </ac:spMkLst>
        </pc:spChg>
        <pc:spChg chg="add mod">
          <ac:chgData name="Adriano Pilla" userId="295a6937-a7fc-4de0-9457-e9668bf19364" providerId="ADAL" clId="{07D5FCA4-7884-4AC1-9AC9-63066F9CC821}" dt="2024-06-10T12:14:29.741" v="4222" actId="1076"/>
          <ac:spMkLst>
            <pc:docMk/>
            <pc:sldMk cId="4214808283" sldId="2134960930"/>
            <ac:spMk id="28" creationId="{08FFD19C-BE3F-0815-2A8D-D5A380DD9E18}"/>
          </ac:spMkLst>
        </pc:spChg>
        <pc:spChg chg="add mod">
          <ac:chgData name="Adriano Pilla" userId="295a6937-a7fc-4de0-9457-e9668bf19364" providerId="ADAL" clId="{07D5FCA4-7884-4AC1-9AC9-63066F9CC821}" dt="2024-06-10T12:14:32.821" v="4223" actId="1076"/>
          <ac:spMkLst>
            <pc:docMk/>
            <pc:sldMk cId="4214808283" sldId="2134960930"/>
            <ac:spMk id="29" creationId="{298ECBEF-00E9-9B10-C8F2-59A485DB4649}"/>
          </ac:spMkLst>
        </pc:spChg>
        <pc:spChg chg="add mod">
          <ac:chgData name="Adriano Pilla" userId="295a6937-a7fc-4de0-9457-e9668bf19364" providerId="ADAL" clId="{07D5FCA4-7884-4AC1-9AC9-63066F9CC821}" dt="2024-06-10T12:14:32.821" v="4223" actId="1076"/>
          <ac:spMkLst>
            <pc:docMk/>
            <pc:sldMk cId="4214808283" sldId="2134960930"/>
            <ac:spMk id="30" creationId="{178BE203-31B3-C88E-8BDB-D04238021A6E}"/>
          </ac:spMkLst>
        </pc:spChg>
        <pc:spChg chg="add mod">
          <ac:chgData name="Adriano Pilla" userId="295a6937-a7fc-4de0-9457-e9668bf19364" providerId="ADAL" clId="{07D5FCA4-7884-4AC1-9AC9-63066F9CC821}" dt="2024-06-10T12:15:29.712" v="4257" actId="12789"/>
          <ac:spMkLst>
            <pc:docMk/>
            <pc:sldMk cId="4214808283" sldId="2134960930"/>
            <ac:spMk id="31" creationId="{4F2A3139-F0FA-E863-E257-4EAC08091BEF}"/>
          </ac:spMkLst>
        </pc:spChg>
        <pc:spChg chg="add mod">
          <ac:chgData name="Adriano Pilla" userId="295a6937-a7fc-4de0-9457-e9668bf19364" providerId="ADAL" clId="{07D5FCA4-7884-4AC1-9AC9-63066F9CC821}" dt="2024-06-10T12:14:04.778" v="4195" actId="20577"/>
          <ac:spMkLst>
            <pc:docMk/>
            <pc:sldMk cId="4214808283" sldId="2134960930"/>
            <ac:spMk id="32" creationId="{9D499C26-98B2-6865-4297-0D3E1F61A2F4}"/>
          </ac:spMkLst>
        </pc:spChg>
        <pc:spChg chg="add mod">
          <ac:chgData name="Adriano Pilla" userId="295a6937-a7fc-4de0-9457-e9668bf19364" providerId="ADAL" clId="{07D5FCA4-7884-4AC1-9AC9-63066F9CC821}" dt="2024-06-10T12:17:18.767" v="4364" actId="1076"/>
          <ac:spMkLst>
            <pc:docMk/>
            <pc:sldMk cId="4214808283" sldId="2134960930"/>
            <ac:spMk id="33" creationId="{4732C93C-3C22-43B3-3152-B120B14368B0}"/>
          </ac:spMkLst>
        </pc:spChg>
        <pc:spChg chg="add mod">
          <ac:chgData name="Adriano Pilla" userId="295a6937-a7fc-4de0-9457-e9668bf19364" providerId="ADAL" clId="{07D5FCA4-7884-4AC1-9AC9-63066F9CC821}" dt="2024-06-10T12:14:40.741" v="4226" actId="207"/>
          <ac:spMkLst>
            <pc:docMk/>
            <pc:sldMk cId="4214808283" sldId="2134960930"/>
            <ac:spMk id="34" creationId="{2CCE210D-BECE-C860-D1E0-E8CC6FBD6A90}"/>
          </ac:spMkLst>
        </pc:spChg>
        <pc:spChg chg="add mod">
          <ac:chgData name="Adriano Pilla" userId="295a6937-a7fc-4de0-9457-e9668bf19364" providerId="ADAL" clId="{07D5FCA4-7884-4AC1-9AC9-63066F9CC821}" dt="2024-06-10T12:14:43.043" v="4236" actId="20577"/>
          <ac:spMkLst>
            <pc:docMk/>
            <pc:sldMk cId="4214808283" sldId="2134960930"/>
            <ac:spMk id="35" creationId="{762FF7A8-86D5-D14F-F8C2-9A89C5E94855}"/>
          </ac:spMkLst>
        </pc:spChg>
        <pc:spChg chg="add mod">
          <ac:chgData name="Adriano Pilla" userId="295a6937-a7fc-4de0-9457-e9668bf19364" providerId="ADAL" clId="{07D5FCA4-7884-4AC1-9AC9-63066F9CC821}" dt="2024-06-10T12:15:29.712" v="4257" actId="12789"/>
          <ac:spMkLst>
            <pc:docMk/>
            <pc:sldMk cId="4214808283" sldId="2134960930"/>
            <ac:spMk id="36" creationId="{D99C6946-B55D-A8B9-29A9-BFB9368AF11D}"/>
          </ac:spMkLst>
        </pc:spChg>
        <pc:spChg chg="add mod">
          <ac:chgData name="Adriano Pilla" userId="295a6937-a7fc-4de0-9457-e9668bf19364" providerId="ADAL" clId="{07D5FCA4-7884-4AC1-9AC9-63066F9CC821}" dt="2024-06-10T12:15:32.522" v="4258" actId="1076"/>
          <ac:spMkLst>
            <pc:docMk/>
            <pc:sldMk cId="4214808283" sldId="2134960930"/>
            <ac:spMk id="37" creationId="{DF9D3642-9B69-6469-8A9F-5ECF50FC61A0}"/>
          </ac:spMkLst>
        </pc:spChg>
        <pc:spChg chg="add mod">
          <ac:chgData name="Adriano Pilla" userId="295a6937-a7fc-4de0-9457-e9668bf19364" providerId="ADAL" clId="{07D5FCA4-7884-4AC1-9AC9-63066F9CC821}" dt="2024-06-10T12:17:18.767" v="4364" actId="1076"/>
          <ac:spMkLst>
            <pc:docMk/>
            <pc:sldMk cId="4214808283" sldId="2134960930"/>
            <ac:spMk id="38" creationId="{C0E1249B-A4B6-247D-DD6D-90BDCB5A2671}"/>
          </ac:spMkLst>
        </pc:spChg>
        <pc:spChg chg="add mod">
          <ac:chgData name="Adriano Pilla" userId="295a6937-a7fc-4de0-9457-e9668bf19364" providerId="ADAL" clId="{07D5FCA4-7884-4AC1-9AC9-63066F9CC821}" dt="2024-06-10T12:17:11.264" v="4363" actId="14100"/>
          <ac:spMkLst>
            <pc:docMk/>
            <pc:sldMk cId="4214808283" sldId="2134960930"/>
            <ac:spMk id="39" creationId="{11F88057-593F-C8E5-ABB0-8ACFBF1D5FC9}"/>
          </ac:spMkLst>
        </pc:spChg>
        <pc:spChg chg="add mod">
          <ac:chgData name="Adriano Pilla" userId="295a6937-a7fc-4de0-9457-e9668bf19364" providerId="ADAL" clId="{07D5FCA4-7884-4AC1-9AC9-63066F9CC821}" dt="2024-06-10T12:17:56.233" v="4401" actId="1076"/>
          <ac:spMkLst>
            <pc:docMk/>
            <pc:sldMk cId="4214808283" sldId="2134960930"/>
            <ac:spMk id="40" creationId="{9191D493-EEB0-CED5-3DF7-B9272AB43011}"/>
          </ac:spMkLst>
        </pc:spChg>
        <pc:spChg chg="add mod">
          <ac:chgData name="Adriano Pilla" userId="295a6937-a7fc-4de0-9457-e9668bf19364" providerId="ADAL" clId="{07D5FCA4-7884-4AC1-9AC9-63066F9CC821}" dt="2024-06-10T12:17:51.809" v="4400" actId="404"/>
          <ac:spMkLst>
            <pc:docMk/>
            <pc:sldMk cId="4214808283" sldId="2134960930"/>
            <ac:spMk id="42" creationId="{526D993C-C206-D0BC-6FD1-4380A463CB70}"/>
          </ac:spMkLst>
        </pc:spChg>
      </pc:sldChg>
      <pc:sldChg chg="delSp modSp add del mod ord">
        <pc:chgData name="Adriano Pilla" userId="295a6937-a7fc-4de0-9457-e9668bf19364" providerId="ADAL" clId="{07D5FCA4-7884-4AC1-9AC9-63066F9CC821}" dt="2024-06-12T09:38:49.385" v="4452" actId="47"/>
        <pc:sldMkLst>
          <pc:docMk/>
          <pc:sldMk cId="1830778075" sldId="2134960931"/>
        </pc:sldMkLst>
        <pc:spChg chg="del mod">
          <ac:chgData name="Adriano Pilla" userId="295a6937-a7fc-4de0-9457-e9668bf19364" providerId="ADAL" clId="{07D5FCA4-7884-4AC1-9AC9-63066F9CC821}" dt="2024-06-12T09:38:44.609" v="4451" actId="478"/>
          <ac:spMkLst>
            <pc:docMk/>
            <pc:sldMk cId="1830778075" sldId="2134960931"/>
            <ac:spMk id="2" creationId="{F4A52B02-8C6B-BFCE-8F40-FF0BA2D854CB}"/>
          </ac:spMkLst>
        </pc:spChg>
        <pc:spChg chg="mod">
          <ac:chgData name="Adriano Pilla" userId="295a6937-a7fc-4de0-9457-e9668bf19364" providerId="ADAL" clId="{07D5FCA4-7884-4AC1-9AC9-63066F9CC821}" dt="2024-06-12T09:38:19.387" v="4417" actId="20577"/>
          <ac:spMkLst>
            <pc:docMk/>
            <pc:sldMk cId="1830778075" sldId="2134960931"/>
            <ac:spMk id="21" creationId="{BF9BD482-E800-E871-7EFD-50575B77BC2A}"/>
          </ac:spMkLst>
        </pc:spChg>
      </pc:sldChg>
      <pc:sldMasterChg chg="del delSldLayout">
        <pc:chgData name="Adriano Pilla" userId="295a6937-a7fc-4de0-9457-e9668bf19364" providerId="ADAL" clId="{07D5FCA4-7884-4AC1-9AC9-63066F9CC821}" dt="2024-05-21T09:12:25.553" v="2" actId="47"/>
        <pc:sldMasterMkLst>
          <pc:docMk/>
          <pc:sldMasterMk cId="3697035187" sldId="2147483648"/>
        </pc:sldMasterMkLst>
        <pc:sldLayoutChg chg="del">
          <pc:chgData name="Adriano Pilla" userId="295a6937-a7fc-4de0-9457-e9668bf19364" providerId="ADAL" clId="{07D5FCA4-7884-4AC1-9AC9-63066F9CC821}" dt="2024-05-21T09:12:25.553" v="2" actId="47"/>
          <pc:sldLayoutMkLst>
            <pc:docMk/>
            <pc:sldMasterMk cId="3697035187" sldId="2147483648"/>
            <pc:sldLayoutMk cId="1688548625" sldId="2147483649"/>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3996640269" sldId="2147483650"/>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1535235980" sldId="2147483651"/>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2650358161" sldId="2147483652"/>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3250700713" sldId="2147483653"/>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89050655" sldId="2147483654"/>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578868016" sldId="2147483655"/>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1750611639" sldId="2147483656"/>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3933288957" sldId="2147483657"/>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3192249132" sldId="2147483658"/>
          </pc:sldLayoutMkLst>
        </pc:sldLayoutChg>
        <pc:sldLayoutChg chg="del">
          <pc:chgData name="Adriano Pilla" userId="295a6937-a7fc-4de0-9457-e9668bf19364" providerId="ADAL" clId="{07D5FCA4-7884-4AC1-9AC9-63066F9CC821}" dt="2024-05-21T09:12:25.553" v="2" actId="47"/>
          <pc:sldLayoutMkLst>
            <pc:docMk/>
            <pc:sldMasterMk cId="3697035187" sldId="2147483648"/>
            <pc:sldLayoutMk cId="3632403761" sldId="2147483659"/>
          </pc:sldLayoutMkLst>
        </pc:sldLayoutChg>
      </pc:sldMasterChg>
    </pc:docChg>
  </pc:docChgLst>
  <pc:docChgLst>
    <pc:chgData name="Samantha Gadenne" userId="S::samantha.gadenne@eitfood.eu::240d3589-175c-4f53-b885-75d3b3dc7128" providerId="AD" clId="Web-{7F8DE613-EFA7-C96A-9100-53CE5A5A0D33}"/>
    <pc:docChg chg="mod">
      <pc:chgData name="Samantha Gadenne" userId="S::samantha.gadenne@eitfood.eu::240d3589-175c-4f53-b885-75d3b3dc7128" providerId="AD" clId="Web-{7F8DE613-EFA7-C96A-9100-53CE5A5A0D33}" dt="2024-08-23T08:51:50.275" v="0"/>
      <pc:docMkLst>
        <pc:docMk/>
      </pc:docMkLst>
    </pc:docChg>
  </pc:docChgLst>
  <pc:docChgLst>
    <pc:chgData name="Peter Groothuis" userId="S::peter.groothuis@eitfood.eu::3622b951-a70e-471b-8a8c-7c41b2c7659a" providerId="AD" clId="Web-{5B4298F1-115F-4A8C-958A-B6B02C334511}"/>
    <pc:docChg chg="mod">
      <pc:chgData name="Peter Groothuis" userId="S::peter.groothuis@eitfood.eu::3622b951-a70e-471b-8a8c-7c41b2c7659a" providerId="AD" clId="Web-{5B4298F1-115F-4A8C-958A-B6B02C334511}" dt="2024-08-20T15:06:49.465"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31092-A95B-4981-8508-88653467997F}" type="datetimeFigureOut">
              <a:rPr lang="en-BE" smtClean="0"/>
              <a:t>24/09/2024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64D4C-2ACD-4892-A143-AB7FCEDFB6A2}" type="slidenum">
              <a:rPr lang="en-BE" smtClean="0"/>
              <a:t>‹#›</a:t>
            </a:fld>
            <a:endParaRPr lang="en-BE"/>
          </a:p>
        </p:txBody>
      </p:sp>
    </p:spTree>
    <p:extLst>
      <p:ext uri="{BB962C8B-B14F-4D97-AF65-F5344CB8AC3E}">
        <p14:creationId xmlns:p14="http://schemas.microsoft.com/office/powerpoint/2010/main" val="115978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67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76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91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4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04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15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41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58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99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783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992C1D-2BFA-4AF9-ACBF-EB79A88E7C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696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Text Slide">
    <p:spTree>
      <p:nvGrpSpPr>
        <p:cNvPr id="1" name=""/>
        <p:cNvGrpSpPr/>
        <p:nvPr/>
      </p:nvGrpSpPr>
      <p:grpSpPr>
        <a:xfrm>
          <a:off x="0" y="0"/>
          <a:ext cx="0" cy="0"/>
          <a:chOff x="0" y="0"/>
          <a:chExt cx="0" cy="0"/>
        </a:xfrm>
      </p:grpSpPr>
      <p:sp>
        <p:nvSpPr>
          <p:cNvPr id="20" name="Rectangle 19"/>
          <p:cNvSpPr/>
          <p:nvPr userDrawn="1"/>
        </p:nvSpPr>
        <p:spPr>
          <a:xfrm>
            <a:off x="11327280" y="6467128"/>
            <a:ext cx="386644"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a:solidFill>
                <a:schemeClr val="bg1"/>
              </a:solidFill>
              <a:latin typeface="Titillium" pitchFamily="50" charset="0"/>
            </a:endParaRPr>
          </a:p>
        </p:txBody>
      </p:sp>
      <p:pic>
        <p:nvPicPr>
          <p:cNvPr id="15"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5848" b="-2167"/>
          <a:stretch/>
        </p:blipFill>
        <p:spPr bwMode="auto">
          <a:xfrm>
            <a:off x="9660205" y="0"/>
            <a:ext cx="2531795" cy="15144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sz="quarter" idx="15" hasCustomPrompt="1"/>
          </p:nvPr>
        </p:nvSpPr>
        <p:spPr>
          <a:xfrm>
            <a:off x="623393" y="541719"/>
            <a:ext cx="8640000" cy="432048"/>
          </a:xfrm>
          <a:prstGeom prst="rect">
            <a:avLst/>
          </a:prstGeom>
        </p:spPr>
        <p:txBody>
          <a:bodyPr/>
          <a:lstStyle>
            <a:lvl1pPr marL="0" indent="0">
              <a:buNone/>
              <a:defRPr sz="3000">
                <a:solidFill>
                  <a:schemeClr val="tx2"/>
                </a:solidFill>
              </a:defRPr>
            </a:lvl1pPr>
          </a:lstStyle>
          <a:p>
            <a:pPr lvl="0"/>
            <a:r>
              <a:rPr lang="en-GB"/>
              <a:t>Title</a:t>
            </a:r>
          </a:p>
        </p:txBody>
      </p:sp>
      <p:sp>
        <p:nvSpPr>
          <p:cNvPr id="5" name="Text Placeholder 4"/>
          <p:cNvSpPr>
            <a:spLocks noGrp="1"/>
          </p:cNvSpPr>
          <p:nvPr>
            <p:ph type="body" sz="quarter" idx="16" hasCustomPrompt="1"/>
          </p:nvPr>
        </p:nvSpPr>
        <p:spPr>
          <a:xfrm>
            <a:off x="623393" y="1196976"/>
            <a:ext cx="8640000" cy="4176713"/>
          </a:xfrm>
          <a:prstGeom prst="rect">
            <a:avLst/>
          </a:prstGeom>
        </p:spPr>
        <p:txBody>
          <a:bodyPr/>
          <a:lstStyle>
            <a:lvl1pPr marL="180975" indent="-180975">
              <a:lnSpc>
                <a:spcPct val="113000"/>
              </a:lnSpc>
              <a:spcBef>
                <a:spcPts val="0"/>
              </a:spcBef>
              <a:buClr>
                <a:schemeClr val="tx2"/>
              </a:buClr>
              <a:buFont typeface="Arial" pitchFamily="34" charset="0"/>
              <a:buChar char="•"/>
              <a:defRPr sz="2000">
                <a:solidFill>
                  <a:schemeClr val="tx1"/>
                </a:solidFill>
              </a:defRPr>
            </a:lvl1pPr>
            <a:lvl2pPr marL="647700" indent="-179388">
              <a:lnSpc>
                <a:spcPct val="113000"/>
              </a:lnSpc>
              <a:buClr>
                <a:schemeClr val="tx2"/>
              </a:buClr>
              <a:buFont typeface="Arial" pitchFamily="34" charset="0"/>
              <a:buChar char="•"/>
              <a:defRPr sz="2000"/>
            </a:lvl2pPr>
            <a:lvl3pPr indent="-180000">
              <a:lnSpc>
                <a:spcPct val="113000"/>
              </a:lnSpc>
              <a:buClr>
                <a:schemeClr val="tx2"/>
              </a:buClr>
              <a:defRPr sz="2000" baseline="0"/>
            </a:lvl3pPr>
            <a:lvl4pPr marL="1600200" indent="-180000">
              <a:lnSpc>
                <a:spcPct val="113000"/>
              </a:lnSpc>
              <a:buClr>
                <a:schemeClr val="tx2"/>
              </a:buClr>
              <a:buFont typeface="Arial" pitchFamily="34" charset="0"/>
              <a:buChar char="•"/>
              <a:defRPr sz="2000"/>
            </a:lvl4pPr>
          </a:lstStyle>
          <a:p>
            <a:pPr lvl="0"/>
            <a:r>
              <a:rPr lang="en-GB" sz="2000"/>
              <a:t>Text Here</a:t>
            </a:r>
          </a:p>
          <a:p>
            <a:pPr lvl="1"/>
            <a:r>
              <a:rPr lang="en-GB" sz="2000"/>
              <a:t>Text Here</a:t>
            </a:r>
          </a:p>
          <a:p>
            <a:pPr lvl="2"/>
            <a:r>
              <a:rPr lang="en-GB"/>
              <a:t>Text Here</a:t>
            </a:r>
          </a:p>
          <a:p>
            <a:pPr lvl="3"/>
            <a:r>
              <a:rPr lang="en-GB"/>
              <a:t>Text Here</a:t>
            </a:r>
          </a:p>
          <a:p>
            <a:pPr lvl="2"/>
            <a:endParaRPr lang="en-GB"/>
          </a:p>
        </p:txBody>
      </p:sp>
    </p:spTree>
    <p:extLst>
      <p:ext uri="{BB962C8B-B14F-4D97-AF65-F5344CB8AC3E}">
        <p14:creationId xmlns:p14="http://schemas.microsoft.com/office/powerpoint/2010/main" val="415259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3 Image 02">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7056968" y="3429000"/>
            <a:ext cx="4511641" cy="1944216"/>
          </a:xfrm>
          <a:prstGeom prst="round2DiagRect">
            <a:avLst/>
          </a:prstGeom>
        </p:spPr>
        <p:txBody>
          <a:bodyPr/>
          <a:lstStyle>
            <a:lvl1pPr marL="0" indent="0">
              <a:buNone/>
              <a:defRPr sz="1600"/>
            </a:lvl1pPr>
          </a:lstStyle>
          <a:p>
            <a:endParaRPr lang="en-GB"/>
          </a:p>
        </p:txBody>
      </p:sp>
      <p:sp>
        <p:nvSpPr>
          <p:cNvPr id="8" name="Picture Placeholder 24"/>
          <p:cNvSpPr>
            <a:spLocks noGrp="1"/>
          </p:cNvSpPr>
          <p:nvPr>
            <p:ph type="pic" sz="quarter" idx="16"/>
          </p:nvPr>
        </p:nvSpPr>
        <p:spPr>
          <a:xfrm>
            <a:off x="7056108" y="1196752"/>
            <a:ext cx="4511641" cy="1950720"/>
          </a:xfrm>
          <a:prstGeom prst="round2DiagRect">
            <a:avLst/>
          </a:prstGeom>
        </p:spPr>
        <p:txBody>
          <a:bodyPr/>
          <a:lstStyle>
            <a:lvl1pPr marL="0" indent="0">
              <a:buNone/>
              <a:defRPr sz="1600"/>
            </a:lvl1pPr>
          </a:lstStyle>
          <a:p>
            <a:endParaRPr lang="en-GB"/>
          </a:p>
        </p:txBody>
      </p:sp>
      <p:sp>
        <p:nvSpPr>
          <p:cNvPr id="9" name="Text Placeholder 2"/>
          <p:cNvSpPr>
            <a:spLocks noGrp="1"/>
          </p:cNvSpPr>
          <p:nvPr>
            <p:ph type="body" sz="quarter" idx="17"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a:t>Title</a:t>
            </a:r>
          </a:p>
        </p:txBody>
      </p:sp>
      <p:sp>
        <p:nvSpPr>
          <p:cNvPr id="10" name="Text Placeholder 4"/>
          <p:cNvSpPr>
            <a:spLocks noGrp="1"/>
          </p:cNvSpPr>
          <p:nvPr>
            <p:ph type="body" sz="quarter" idx="18" hasCustomPrompt="1"/>
          </p:nvPr>
        </p:nvSpPr>
        <p:spPr>
          <a:xfrm>
            <a:off x="623394" y="1196976"/>
            <a:ext cx="6048671" cy="4176713"/>
          </a:xfrm>
          <a:prstGeom prst="rect">
            <a:avLst/>
          </a:prstGeom>
        </p:spPr>
        <p:txBody>
          <a:bodyPr/>
          <a:lstStyle>
            <a:lvl1pPr marL="179388" indent="-179388">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a:lvl4pPr>
          </a:lstStyle>
          <a:p>
            <a:pPr lvl="0"/>
            <a:r>
              <a:rPr lang="en-GB" sz="2000"/>
              <a:t>Text Here</a:t>
            </a:r>
          </a:p>
          <a:p>
            <a:pPr lvl="1"/>
            <a:r>
              <a:rPr lang="en-GB"/>
              <a:t>Text Here</a:t>
            </a:r>
          </a:p>
          <a:p>
            <a:pPr lvl="2"/>
            <a:r>
              <a:rPr lang="en-GB"/>
              <a:t>Text Here</a:t>
            </a:r>
          </a:p>
          <a:p>
            <a:pPr lvl="3"/>
            <a:r>
              <a:rPr lang="en-GB"/>
              <a:t>Text Here</a:t>
            </a:r>
          </a:p>
        </p:txBody>
      </p:sp>
    </p:spTree>
    <p:extLst>
      <p:ext uri="{BB962C8B-B14F-4D97-AF65-F5344CB8AC3E}">
        <p14:creationId xmlns:p14="http://schemas.microsoft.com/office/powerpoint/2010/main" val="319254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logo only">
    <p:spTree>
      <p:nvGrpSpPr>
        <p:cNvPr id="1" name=""/>
        <p:cNvGrpSpPr/>
        <p:nvPr/>
      </p:nvGrpSpPr>
      <p:grpSpPr>
        <a:xfrm>
          <a:off x="0" y="0"/>
          <a:ext cx="0" cy="0"/>
          <a:chOff x="0" y="0"/>
          <a:chExt cx="0" cy="0"/>
        </a:xfrm>
      </p:grpSpPr>
      <p:sp>
        <p:nvSpPr>
          <p:cNvPr id="20" name="Rectangle 19"/>
          <p:cNvSpPr/>
          <p:nvPr userDrawn="1"/>
        </p:nvSpPr>
        <p:spPr>
          <a:xfrm>
            <a:off x="11327280" y="6467128"/>
            <a:ext cx="386644"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a:solidFill>
                <a:schemeClr val="bg1"/>
              </a:solidFill>
              <a:latin typeface="Titillium" pitchFamily="50" charset="0"/>
            </a:endParaRPr>
          </a:p>
        </p:txBody>
      </p:sp>
      <p:sp>
        <p:nvSpPr>
          <p:cNvPr id="3" name="Text Placeholder 2"/>
          <p:cNvSpPr>
            <a:spLocks noGrp="1"/>
          </p:cNvSpPr>
          <p:nvPr>
            <p:ph type="body" sz="quarter" idx="15" hasCustomPrompt="1"/>
          </p:nvPr>
        </p:nvSpPr>
        <p:spPr>
          <a:xfrm>
            <a:off x="623393" y="541719"/>
            <a:ext cx="8640000" cy="432048"/>
          </a:xfrm>
          <a:prstGeom prst="rect">
            <a:avLst/>
          </a:prstGeom>
        </p:spPr>
        <p:txBody>
          <a:bodyPr/>
          <a:lstStyle>
            <a:lvl1pPr marL="0" indent="0">
              <a:buNone/>
              <a:defRPr sz="3000">
                <a:solidFill>
                  <a:schemeClr val="tx2"/>
                </a:solidFill>
              </a:defRPr>
            </a:lvl1pPr>
          </a:lstStyle>
          <a:p>
            <a:pPr lvl="0"/>
            <a:r>
              <a:rPr lang="en-GB"/>
              <a:t>Title</a:t>
            </a:r>
          </a:p>
        </p:txBody>
      </p:sp>
    </p:spTree>
    <p:extLst>
      <p:ext uri="{BB962C8B-B14F-4D97-AF65-F5344CB8AC3E}">
        <p14:creationId xmlns:p14="http://schemas.microsoft.com/office/powerpoint/2010/main" val="83642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20" name="Rectangle 19"/>
          <p:cNvSpPr/>
          <p:nvPr userDrawn="1"/>
        </p:nvSpPr>
        <p:spPr>
          <a:xfrm>
            <a:off x="11327280" y="6467128"/>
            <a:ext cx="386644" cy="230832"/>
          </a:xfrm>
          <a:prstGeom prst="rect">
            <a:avLst/>
          </a:prstGeom>
        </p:spPr>
        <p:txBody>
          <a:bodyPr wrap="none">
            <a:spAutoFit/>
          </a:bodyPr>
          <a:lstStyle/>
          <a:p>
            <a:pPr algn="ctr"/>
            <a:fld id="{C2DE46A0-92A9-4CB6-B66D-C429D4C93DD8}" type="slidenum">
              <a:rPr lang="en-GB" sz="900" smtClean="0">
                <a:solidFill>
                  <a:schemeClr val="bg1"/>
                </a:solidFill>
                <a:latin typeface="Titillium" pitchFamily="50" charset="0"/>
              </a:rPr>
              <a:t>‹#›</a:t>
            </a:fld>
            <a:endParaRPr lang="en-GB" sz="900">
              <a:solidFill>
                <a:schemeClr val="bg1"/>
              </a:solidFill>
              <a:latin typeface="Titillium" pitchFamily="50" charset="0"/>
            </a:endParaRPr>
          </a:p>
        </p:txBody>
      </p:sp>
    </p:spTree>
    <p:extLst>
      <p:ext uri="{BB962C8B-B14F-4D97-AF65-F5344CB8AC3E}">
        <p14:creationId xmlns:p14="http://schemas.microsoft.com/office/powerpoint/2010/main" val="248787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452000" y="-45721"/>
            <a:ext cx="9288000" cy="6938011"/>
          </a:xfrm>
          <a:prstGeom prst="rect">
            <a:avLst/>
          </a:prstGeom>
          <a:blipFill dpi="0" rotWithShape="1">
            <a:blip r:embed="rId2" cstate="screen">
              <a:alphaModFix amt="2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331BCFE1-0153-441A-A7D4-99828633C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3936" y="4851298"/>
            <a:ext cx="2117759" cy="477534"/>
          </a:xfrm>
          <a:prstGeom prst="rect">
            <a:avLst/>
          </a:prstGeom>
        </p:spPr>
      </p:pic>
      <p:sp>
        <p:nvSpPr>
          <p:cNvPr id="5" name="Text Placeholder 4"/>
          <p:cNvSpPr>
            <a:spLocks noGrp="1"/>
          </p:cNvSpPr>
          <p:nvPr>
            <p:ph type="body" sz="quarter" idx="10" hasCustomPrompt="1"/>
          </p:nvPr>
        </p:nvSpPr>
        <p:spPr>
          <a:xfrm>
            <a:off x="2824939" y="3785892"/>
            <a:ext cx="6542123" cy="368300"/>
          </a:xfrm>
          <a:prstGeom prst="rect">
            <a:avLst/>
          </a:prstGeom>
        </p:spPr>
        <p:txBody>
          <a:bodyPr/>
          <a:lstStyle>
            <a:lvl1pPr marL="0" indent="0" algn="ctr">
              <a:buNone/>
              <a:defRPr sz="2000">
                <a:solidFill>
                  <a:srgbClr val="034EA2"/>
                </a:solidFill>
              </a:defRPr>
            </a:lvl1pPr>
          </a:lstStyle>
          <a:p>
            <a:pPr lvl="0"/>
            <a:r>
              <a:rPr lang="en-GB"/>
              <a:t>Additional Information</a:t>
            </a:r>
          </a:p>
        </p:txBody>
      </p:sp>
      <p:sp>
        <p:nvSpPr>
          <p:cNvPr id="3" name="TextBox 2"/>
          <p:cNvSpPr txBox="1"/>
          <p:nvPr userDrawn="1"/>
        </p:nvSpPr>
        <p:spPr>
          <a:xfrm>
            <a:off x="0" y="3127898"/>
            <a:ext cx="12192000" cy="369332"/>
          </a:xfrm>
          <a:prstGeom prst="rect">
            <a:avLst/>
          </a:prstGeom>
          <a:noFill/>
        </p:spPr>
        <p:txBody>
          <a:bodyPr wrap="square" rtlCol="0">
            <a:spAutoFit/>
          </a:bodyPr>
          <a:lstStyle/>
          <a:p>
            <a:pPr algn="ctr"/>
            <a:r>
              <a:rPr lang="en-GB" sz="1800">
                <a:solidFill>
                  <a:srgbClr val="034EA2"/>
                </a:solidFill>
              </a:rPr>
              <a:t>eit.europa.eu</a:t>
            </a:r>
          </a:p>
        </p:txBody>
      </p:sp>
      <p:pic>
        <p:nvPicPr>
          <p:cNvPr id="10" name="Afbeelding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47561" y="2132857"/>
            <a:ext cx="1696879" cy="866775"/>
          </a:xfrm>
          <a:prstGeom prst="rect">
            <a:avLst/>
          </a:prstGeom>
        </p:spPr>
      </p:pic>
    </p:spTree>
    <p:extLst>
      <p:ext uri="{BB962C8B-B14F-4D97-AF65-F5344CB8AC3E}">
        <p14:creationId xmlns:p14="http://schemas.microsoft.com/office/powerpoint/2010/main" val="67259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xt Slide 02">
    <p:spTree>
      <p:nvGrpSpPr>
        <p:cNvPr id="1" name=""/>
        <p:cNvGrpSpPr/>
        <p:nvPr/>
      </p:nvGrpSpPr>
      <p:grpSpPr>
        <a:xfrm>
          <a:off x="0" y="0"/>
          <a:ext cx="0" cy="0"/>
          <a:chOff x="0" y="0"/>
          <a:chExt cx="0" cy="0"/>
        </a:xfrm>
      </p:grpSpPr>
      <p:pic>
        <p:nvPicPr>
          <p:cNvPr id="2051" name="Picture 3"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bwMode="auto">
          <a:xfrm>
            <a:off x="10251267" y="0"/>
            <a:ext cx="1940733" cy="260868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Placeholder 2"/>
          <p:cNvSpPr>
            <a:spLocks noGrp="1"/>
          </p:cNvSpPr>
          <p:nvPr>
            <p:ph type="body" sz="quarter" idx="17" hasCustomPrompt="1"/>
          </p:nvPr>
        </p:nvSpPr>
        <p:spPr>
          <a:xfrm>
            <a:off x="623393" y="541719"/>
            <a:ext cx="9000000" cy="432048"/>
          </a:xfrm>
          <a:prstGeom prst="rect">
            <a:avLst/>
          </a:prstGeom>
        </p:spPr>
        <p:txBody>
          <a:bodyPr/>
          <a:lstStyle>
            <a:lvl1pPr marL="0" indent="0">
              <a:buNone/>
              <a:defRPr sz="3000">
                <a:solidFill>
                  <a:schemeClr val="tx2"/>
                </a:solidFill>
              </a:defRPr>
            </a:lvl1pPr>
          </a:lstStyle>
          <a:p>
            <a:pPr lvl="0"/>
            <a:r>
              <a:rPr lang="en-GB"/>
              <a:t>Title</a:t>
            </a:r>
          </a:p>
        </p:txBody>
      </p:sp>
      <p:sp>
        <p:nvSpPr>
          <p:cNvPr id="8" name="Text Placeholder 4"/>
          <p:cNvSpPr>
            <a:spLocks noGrp="1"/>
          </p:cNvSpPr>
          <p:nvPr>
            <p:ph type="body" sz="quarter" idx="18" hasCustomPrompt="1"/>
          </p:nvPr>
        </p:nvSpPr>
        <p:spPr>
          <a:xfrm>
            <a:off x="623393" y="1196976"/>
            <a:ext cx="9000000" cy="4176713"/>
          </a:xfrm>
          <a:prstGeom prst="rect">
            <a:avLst/>
          </a:prstGeom>
        </p:spPr>
        <p:txBody>
          <a:bodyPr/>
          <a:lstStyle>
            <a:lvl1pPr marL="180975" indent="-179388">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solidFill>
                  <a:schemeClr val="tx1"/>
                </a:solidFill>
              </a:defRPr>
            </a:lvl3pPr>
            <a:lvl4pPr marL="1600200" indent="-180000">
              <a:lnSpc>
                <a:spcPct val="113000"/>
              </a:lnSpc>
              <a:buClr>
                <a:schemeClr val="tx2"/>
              </a:buClr>
              <a:buFont typeface="Arial" pitchFamily="34" charset="0"/>
              <a:buChar char="•"/>
              <a:defRPr/>
            </a:lvl4pPr>
            <a:lvl5pPr marL="1828800" indent="0">
              <a:buNone/>
              <a:defRPr/>
            </a:lvl5pPr>
            <a:lvl6pPr marL="2286000" indent="0">
              <a:buNone/>
              <a:defRPr/>
            </a:lvl6pPr>
          </a:lstStyle>
          <a:p>
            <a:pPr lvl="0"/>
            <a:r>
              <a:rPr lang="en-GB" sz="2000"/>
              <a:t>Text Here</a:t>
            </a:r>
          </a:p>
          <a:p>
            <a:pPr lvl="1"/>
            <a:r>
              <a:rPr lang="en-GB"/>
              <a:t>Text Here</a:t>
            </a:r>
          </a:p>
          <a:p>
            <a:pPr lvl="2"/>
            <a:r>
              <a:rPr lang="en-GB"/>
              <a:t>Text Here</a:t>
            </a:r>
          </a:p>
          <a:p>
            <a:pPr lvl="3"/>
            <a:r>
              <a:rPr lang="en-GB"/>
              <a:t>Text Here</a:t>
            </a:r>
          </a:p>
          <a:p>
            <a:pPr lvl="0"/>
            <a:endParaRPr lang="en-GB"/>
          </a:p>
        </p:txBody>
      </p:sp>
    </p:spTree>
    <p:extLst>
      <p:ext uri="{BB962C8B-B14F-4D97-AF65-F5344CB8AC3E}">
        <p14:creationId xmlns:p14="http://schemas.microsoft.com/office/powerpoint/2010/main" val="65646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381" t="-23485"/>
          <a:stretch/>
        </p:blipFill>
        <p:spPr bwMode="auto">
          <a:xfrm>
            <a:off x="10050209" y="5335149"/>
            <a:ext cx="2141791" cy="1522851"/>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Picture Placeholder 24"/>
          <p:cNvSpPr>
            <a:spLocks noGrp="1"/>
          </p:cNvSpPr>
          <p:nvPr>
            <p:ph type="pic" sz="quarter" idx="15"/>
          </p:nvPr>
        </p:nvSpPr>
        <p:spPr>
          <a:xfrm>
            <a:off x="8112225" y="1196752"/>
            <a:ext cx="3456384" cy="4176464"/>
          </a:xfrm>
          <a:prstGeom prst="round2DiagRect">
            <a:avLst>
              <a:gd name="adj1" fmla="val 12259"/>
              <a:gd name="adj2" fmla="val 0"/>
            </a:avLst>
          </a:prstGeom>
        </p:spPr>
        <p:txBody>
          <a:bodyPr/>
          <a:lstStyle>
            <a:lvl1pPr marL="0" indent="0">
              <a:buNone/>
              <a:defRPr sz="1600"/>
            </a:lvl1pPr>
          </a:lstStyle>
          <a:p>
            <a:endParaRPr lang="en-GB"/>
          </a:p>
        </p:txBody>
      </p:sp>
      <p:pic>
        <p:nvPicPr>
          <p:cNvPr id="10" name="Picture 9" descr="Text&#10;&#10;Description automatically generated">
            <a:extLst>
              <a:ext uri="{FF2B5EF4-FFF2-40B4-BE49-F238E27FC236}">
                <a16:creationId xmlns:a16="http://schemas.microsoft.com/office/drawing/2014/main" id="{482926AC-41C0-4B44-85EE-8B9B9EEAF9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2450" y="6072926"/>
            <a:ext cx="2117759" cy="477534"/>
          </a:xfrm>
          <a:prstGeom prst="rect">
            <a:avLst/>
          </a:prstGeom>
        </p:spPr>
      </p:pic>
      <p:sp>
        <p:nvSpPr>
          <p:cNvPr id="8" name="Text Placeholder 2"/>
          <p:cNvSpPr>
            <a:spLocks noGrp="1"/>
          </p:cNvSpPr>
          <p:nvPr>
            <p:ph type="body" sz="quarter" idx="16" hasCustomPrompt="1"/>
          </p:nvPr>
        </p:nvSpPr>
        <p:spPr>
          <a:xfrm>
            <a:off x="623393" y="541719"/>
            <a:ext cx="7128000" cy="432048"/>
          </a:xfrm>
          <a:prstGeom prst="rect">
            <a:avLst/>
          </a:prstGeom>
        </p:spPr>
        <p:txBody>
          <a:bodyPr/>
          <a:lstStyle>
            <a:lvl1pPr marL="0" indent="0">
              <a:buNone/>
              <a:defRPr sz="3000">
                <a:solidFill>
                  <a:schemeClr val="tx2"/>
                </a:solidFill>
              </a:defRPr>
            </a:lvl1pPr>
          </a:lstStyle>
          <a:p>
            <a:pPr lvl="0"/>
            <a:r>
              <a:rPr lang="en-GB"/>
              <a:t>Title</a:t>
            </a:r>
          </a:p>
        </p:txBody>
      </p:sp>
      <p:sp>
        <p:nvSpPr>
          <p:cNvPr id="9" name="Text Placeholder 4"/>
          <p:cNvSpPr>
            <a:spLocks noGrp="1"/>
          </p:cNvSpPr>
          <p:nvPr>
            <p:ph type="body" sz="quarter" idx="17" hasCustomPrompt="1"/>
          </p:nvPr>
        </p:nvSpPr>
        <p:spPr>
          <a:xfrm>
            <a:off x="623393" y="1196976"/>
            <a:ext cx="7128000" cy="4176713"/>
          </a:xfrm>
          <a:prstGeom prst="rect">
            <a:avLst/>
          </a:prstGeom>
        </p:spPr>
        <p:txBody>
          <a:bodyPr/>
          <a:lstStyle>
            <a:lvl1pPr marL="179388" indent="-179388">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a:lvl4pPr>
          </a:lstStyle>
          <a:p>
            <a:pPr lvl="0"/>
            <a:r>
              <a:rPr lang="en-GB" sz="2000"/>
              <a:t>Text Here</a:t>
            </a:r>
          </a:p>
          <a:p>
            <a:pPr lvl="1"/>
            <a:r>
              <a:rPr lang="en-GB" sz="2000"/>
              <a:t>Text Here</a:t>
            </a:r>
          </a:p>
          <a:p>
            <a:pPr lvl="2"/>
            <a:r>
              <a:rPr lang="en-GB"/>
              <a:t>Text Here</a:t>
            </a:r>
          </a:p>
          <a:p>
            <a:pPr lvl="3"/>
            <a:r>
              <a:rPr lang="en-GB"/>
              <a:t>Text Here</a:t>
            </a:r>
          </a:p>
        </p:txBody>
      </p:sp>
      <p:pic>
        <p:nvPicPr>
          <p:cNvPr id="6" name="Afbeelding 2">
            <a:extLst>
              <a:ext uri="{FF2B5EF4-FFF2-40B4-BE49-F238E27FC236}">
                <a16:creationId xmlns:a16="http://schemas.microsoft.com/office/drawing/2014/main" id="{3038B10B-8B50-054D-89B9-FAF050D123F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340" y="5877273"/>
            <a:ext cx="1696879" cy="866775"/>
          </a:xfrm>
          <a:prstGeom prst="rect">
            <a:avLst/>
          </a:prstGeom>
        </p:spPr>
      </p:pic>
    </p:spTree>
    <p:extLst>
      <p:ext uri="{BB962C8B-B14F-4D97-AF65-F5344CB8AC3E}">
        <p14:creationId xmlns:p14="http://schemas.microsoft.com/office/powerpoint/2010/main" val="3746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pic>
        <p:nvPicPr>
          <p:cNvPr id="22" name="Picture 2" descr="F:\Birmingham\MSU\Creative Services\DG EAC Framework jobs\EIT\2014 EIT re-brand\Brand elements examples\Mock-ups\Examples\Powerpoint Template\Old\Graphic_element.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r="-26313"/>
          <a:stretch/>
        </p:blipFill>
        <p:spPr bwMode="auto">
          <a:xfrm>
            <a:off x="9368454" y="0"/>
            <a:ext cx="3024138" cy="8744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Picture Placeholder 24"/>
          <p:cNvSpPr>
            <a:spLocks noGrp="1"/>
          </p:cNvSpPr>
          <p:nvPr>
            <p:ph type="pic" sz="quarter" idx="16"/>
          </p:nvPr>
        </p:nvSpPr>
        <p:spPr>
          <a:xfrm>
            <a:off x="4463819" y="1196752"/>
            <a:ext cx="3360373" cy="4176465"/>
          </a:xfrm>
          <a:prstGeom prst="round2DiagRect">
            <a:avLst/>
          </a:prstGeom>
        </p:spPr>
        <p:txBody>
          <a:bodyPr/>
          <a:lstStyle>
            <a:lvl1pPr marL="0" indent="0">
              <a:buNone/>
              <a:defRPr sz="1600"/>
            </a:lvl1pPr>
          </a:lstStyle>
          <a:p>
            <a:endParaRPr lang="en-GB"/>
          </a:p>
        </p:txBody>
      </p:sp>
      <p:sp>
        <p:nvSpPr>
          <p:cNvPr id="9" name="Picture Placeholder 24"/>
          <p:cNvSpPr>
            <a:spLocks noGrp="1"/>
          </p:cNvSpPr>
          <p:nvPr>
            <p:ph type="pic" sz="quarter" idx="17"/>
          </p:nvPr>
        </p:nvSpPr>
        <p:spPr>
          <a:xfrm>
            <a:off x="8208236" y="1196752"/>
            <a:ext cx="3360373" cy="4176465"/>
          </a:xfrm>
          <a:prstGeom prst="round2DiagRect">
            <a:avLst>
              <a:gd name="adj1" fmla="val 0"/>
              <a:gd name="adj2" fmla="val 18487"/>
            </a:avLst>
          </a:prstGeom>
        </p:spPr>
        <p:txBody>
          <a:bodyPr/>
          <a:lstStyle>
            <a:lvl1pPr marL="0" indent="0">
              <a:buNone/>
              <a:defRPr sz="1600"/>
            </a:lvl1pPr>
          </a:lstStyle>
          <a:p>
            <a:endParaRPr lang="en-GB"/>
          </a:p>
        </p:txBody>
      </p:sp>
      <p:sp>
        <p:nvSpPr>
          <p:cNvPr id="8" name="Text Placeholder 2"/>
          <p:cNvSpPr>
            <a:spLocks noGrp="1"/>
          </p:cNvSpPr>
          <p:nvPr>
            <p:ph type="body" sz="quarter" idx="18" hasCustomPrompt="1"/>
          </p:nvPr>
        </p:nvSpPr>
        <p:spPr>
          <a:xfrm>
            <a:off x="623394" y="541719"/>
            <a:ext cx="3456383" cy="432048"/>
          </a:xfrm>
          <a:prstGeom prst="rect">
            <a:avLst/>
          </a:prstGeom>
        </p:spPr>
        <p:txBody>
          <a:bodyPr/>
          <a:lstStyle>
            <a:lvl1pPr marL="0" indent="0">
              <a:buNone/>
              <a:defRPr sz="3000">
                <a:solidFill>
                  <a:schemeClr val="tx2"/>
                </a:solidFill>
              </a:defRPr>
            </a:lvl1pPr>
          </a:lstStyle>
          <a:p>
            <a:pPr lvl="0"/>
            <a:r>
              <a:rPr lang="en-GB"/>
              <a:t>Title</a:t>
            </a:r>
          </a:p>
        </p:txBody>
      </p:sp>
      <p:sp>
        <p:nvSpPr>
          <p:cNvPr id="10" name="Text Placeholder 4"/>
          <p:cNvSpPr>
            <a:spLocks noGrp="1"/>
          </p:cNvSpPr>
          <p:nvPr>
            <p:ph type="body" sz="quarter" idx="19" hasCustomPrompt="1"/>
          </p:nvPr>
        </p:nvSpPr>
        <p:spPr>
          <a:xfrm>
            <a:off x="623394" y="1196976"/>
            <a:ext cx="3456383" cy="4176713"/>
          </a:xfrm>
          <a:prstGeom prst="rect">
            <a:avLst/>
          </a:prstGeom>
        </p:spPr>
        <p:txBody>
          <a:bodyPr/>
          <a:lstStyle>
            <a:lvl1pPr marL="179388" indent="-179388">
              <a:lnSpc>
                <a:spcPct val="114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3000" indent="-180000">
              <a:lnSpc>
                <a:spcPct val="113000"/>
              </a:lnSpc>
              <a:buClr>
                <a:schemeClr val="tx2"/>
              </a:buClr>
              <a:buFont typeface="Arial" pitchFamily="34" charset="0"/>
              <a:buChar char="•"/>
              <a:defRPr sz="2000"/>
            </a:lvl3pPr>
            <a:lvl4pPr marL="1600200" indent="-180000">
              <a:lnSpc>
                <a:spcPct val="113000"/>
              </a:lnSpc>
              <a:buClr>
                <a:schemeClr val="tx2"/>
              </a:buClr>
              <a:buFont typeface="Arial" pitchFamily="34" charset="0"/>
              <a:buChar char="•"/>
              <a:defRPr sz="2000" baseline="0"/>
            </a:lvl4pPr>
          </a:lstStyle>
          <a:p>
            <a:pPr lvl="0"/>
            <a:r>
              <a:rPr lang="en-GB" sz="2000"/>
              <a:t>Text Here</a:t>
            </a:r>
          </a:p>
          <a:p>
            <a:pPr lvl="1"/>
            <a:r>
              <a:rPr lang="en-GB"/>
              <a:t>Text Here</a:t>
            </a:r>
          </a:p>
          <a:p>
            <a:pPr lvl="2"/>
            <a:r>
              <a:rPr lang="en-GB"/>
              <a:t>Text Here</a:t>
            </a:r>
          </a:p>
          <a:p>
            <a:pPr lvl="3"/>
            <a:r>
              <a:rPr lang="en-GB"/>
              <a:t>Text Here</a:t>
            </a:r>
          </a:p>
        </p:txBody>
      </p:sp>
    </p:spTree>
    <p:extLst>
      <p:ext uri="{BB962C8B-B14F-4D97-AF65-F5344CB8AC3E}">
        <p14:creationId xmlns:p14="http://schemas.microsoft.com/office/powerpoint/2010/main" val="197038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0" y="0"/>
            <a:ext cx="12192000" cy="6858000"/>
          </a:xfrm>
          <a:prstGeom prst="rect">
            <a:avLst/>
          </a:prstGeom>
        </p:spPr>
        <p:txBody>
          <a:bodyPr/>
          <a:lstStyle>
            <a:lvl1pPr marL="0" indent="0">
              <a:buNone/>
              <a:defRPr sz="1600"/>
            </a:lvl1pPr>
          </a:lstStyle>
          <a:p>
            <a:endParaRPr lang="en-GB"/>
          </a:p>
        </p:txBody>
      </p:sp>
      <p:sp>
        <p:nvSpPr>
          <p:cNvPr id="5" name="Text Placeholder 4"/>
          <p:cNvSpPr>
            <a:spLocks noGrp="1"/>
          </p:cNvSpPr>
          <p:nvPr>
            <p:ph type="body" sz="quarter" idx="19" hasCustomPrompt="1"/>
          </p:nvPr>
        </p:nvSpPr>
        <p:spPr>
          <a:xfrm>
            <a:off x="1391479" y="1340643"/>
            <a:ext cx="3360373" cy="4464621"/>
          </a:xfrm>
          <a:prstGeom prst="round2DiagRect">
            <a:avLst/>
          </a:prstGeom>
          <a:solidFill>
            <a:schemeClr val="bg1"/>
          </a:solidFill>
          <a:ln w="254000">
            <a:solidFill>
              <a:schemeClr val="bg1"/>
            </a:solidFill>
            <a:miter lim="800000"/>
          </a:ln>
        </p:spPr>
        <p:txBody>
          <a:bodyPr/>
          <a:lstStyle>
            <a:lvl1pPr marL="179388" indent="-179388">
              <a:lnSpc>
                <a:spcPct val="114000"/>
              </a:lnSpc>
              <a:spcBef>
                <a:spcPts val="0"/>
              </a:spcBef>
              <a:buClr>
                <a:schemeClr val="tx2"/>
              </a:buClr>
              <a:buFont typeface="Arial" pitchFamily="34" charset="0"/>
              <a:buChar char="•"/>
              <a:defRPr sz="2000">
                <a:solidFill>
                  <a:schemeClr val="tx1"/>
                </a:solidFill>
              </a:defRPr>
            </a:lvl1pPr>
            <a:lvl2pPr marL="648000" indent="-180000" defTabSz="324000">
              <a:lnSpc>
                <a:spcPct val="114000"/>
              </a:lnSpc>
              <a:spcBef>
                <a:spcPts val="0"/>
              </a:spcBef>
              <a:buClr>
                <a:schemeClr val="tx2"/>
              </a:buClr>
              <a:buFont typeface="Arial" pitchFamily="34" charset="0"/>
              <a:buChar char="•"/>
              <a:defRPr sz="2000" baseline="0">
                <a:solidFill>
                  <a:schemeClr val="tx1"/>
                </a:solidFill>
              </a:defRPr>
            </a:lvl2pPr>
            <a:lvl3pPr indent="-180000" defTabSz="324000">
              <a:lnSpc>
                <a:spcPct val="113000"/>
              </a:lnSpc>
              <a:spcBef>
                <a:spcPts val="0"/>
              </a:spcBef>
              <a:buClr>
                <a:schemeClr val="tx2"/>
              </a:buClr>
              <a:defRPr sz="2000">
                <a:solidFill>
                  <a:schemeClr val="tx1"/>
                </a:solidFill>
              </a:defRPr>
            </a:lvl3pPr>
            <a:lvl4pPr marL="1600200" indent="-180000">
              <a:lnSpc>
                <a:spcPct val="113000"/>
              </a:lnSpc>
              <a:buClr>
                <a:schemeClr val="tx2"/>
              </a:buClr>
              <a:buFont typeface="Arial" pitchFamily="34" charset="0"/>
              <a:buChar char="•"/>
              <a:defRPr>
                <a:solidFill>
                  <a:schemeClr val="tx1"/>
                </a:solidFill>
              </a:defRPr>
            </a:lvl4pPr>
          </a:lstStyle>
          <a:p>
            <a:pPr lvl="0"/>
            <a:r>
              <a:rPr lang="en-GB" sz="2000"/>
              <a:t>Text Here</a:t>
            </a:r>
          </a:p>
          <a:p>
            <a:pPr lvl="1"/>
            <a:r>
              <a:rPr lang="en-GB"/>
              <a:t>Text Here </a:t>
            </a:r>
          </a:p>
          <a:p>
            <a:pPr lvl="2"/>
            <a:r>
              <a:rPr lang="en-GB"/>
              <a:t>Text Here</a:t>
            </a:r>
          </a:p>
          <a:p>
            <a:pPr lvl="3"/>
            <a:r>
              <a:rPr lang="en-GB"/>
              <a:t>Text Here</a:t>
            </a:r>
          </a:p>
        </p:txBody>
      </p:sp>
    </p:spTree>
    <p:extLst>
      <p:ext uri="{BB962C8B-B14F-4D97-AF65-F5344CB8AC3E}">
        <p14:creationId xmlns:p14="http://schemas.microsoft.com/office/powerpoint/2010/main" val="3545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Image &amp; Text">
    <p:spTree>
      <p:nvGrpSpPr>
        <p:cNvPr id="1" name=""/>
        <p:cNvGrpSpPr/>
        <p:nvPr/>
      </p:nvGrpSpPr>
      <p:grpSpPr>
        <a:xfrm>
          <a:off x="0" y="0"/>
          <a:ext cx="0" cy="0"/>
          <a:chOff x="0" y="0"/>
          <a:chExt cx="0" cy="0"/>
        </a:xfrm>
      </p:grpSpPr>
      <p:sp>
        <p:nvSpPr>
          <p:cNvPr id="23" name="Picture Placeholder 24"/>
          <p:cNvSpPr>
            <a:spLocks noGrp="1"/>
          </p:cNvSpPr>
          <p:nvPr>
            <p:ph type="pic" sz="quarter" idx="15"/>
          </p:nvPr>
        </p:nvSpPr>
        <p:spPr>
          <a:xfrm>
            <a:off x="645280" y="476672"/>
            <a:ext cx="10923328" cy="1584176"/>
          </a:xfrm>
          <a:prstGeom prst="round2DiagRect">
            <a:avLst/>
          </a:prstGeom>
        </p:spPr>
        <p:txBody>
          <a:bodyPr/>
          <a:lstStyle>
            <a:lvl1pPr marL="0" indent="0">
              <a:buNone/>
              <a:defRPr sz="1600"/>
            </a:lvl1pPr>
          </a:lstStyle>
          <a:p>
            <a:endParaRPr lang="en-GB"/>
          </a:p>
        </p:txBody>
      </p:sp>
      <p:sp>
        <p:nvSpPr>
          <p:cNvPr id="7" name="Text Placeholder 2"/>
          <p:cNvSpPr>
            <a:spLocks noGrp="1"/>
          </p:cNvSpPr>
          <p:nvPr>
            <p:ph type="body" sz="quarter" idx="16" hasCustomPrompt="1"/>
          </p:nvPr>
        </p:nvSpPr>
        <p:spPr>
          <a:xfrm>
            <a:off x="623392" y="2276872"/>
            <a:ext cx="10945216" cy="432048"/>
          </a:xfrm>
          <a:prstGeom prst="rect">
            <a:avLst/>
          </a:prstGeom>
        </p:spPr>
        <p:txBody>
          <a:bodyPr/>
          <a:lstStyle>
            <a:lvl1pPr marL="0" indent="0">
              <a:buNone/>
              <a:defRPr sz="3000">
                <a:solidFill>
                  <a:schemeClr val="tx2"/>
                </a:solidFill>
              </a:defRPr>
            </a:lvl1pPr>
          </a:lstStyle>
          <a:p>
            <a:pPr lvl="0"/>
            <a:r>
              <a:rPr lang="en-GB"/>
              <a:t>Title</a:t>
            </a:r>
          </a:p>
        </p:txBody>
      </p:sp>
      <p:sp>
        <p:nvSpPr>
          <p:cNvPr id="8" name="Text Placeholder 4"/>
          <p:cNvSpPr>
            <a:spLocks noGrp="1"/>
          </p:cNvSpPr>
          <p:nvPr>
            <p:ph type="body" sz="quarter" idx="17" hasCustomPrompt="1"/>
          </p:nvPr>
        </p:nvSpPr>
        <p:spPr>
          <a:xfrm>
            <a:off x="623393" y="2924944"/>
            <a:ext cx="10945215" cy="2448744"/>
          </a:xfrm>
          <a:prstGeom prst="rect">
            <a:avLst/>
          </a:prstGeom>
        </p:spPr>
        <p:txBody>
          <a:bodyPr/>
          <a:lstStyle>
            <a:lvl1pPr marL="179388" indent="-179388">
              <a:lnSpc>
                <a:spcPct val="114000"/>
              </a:lnSpc>
              <a:buClr>
                <a:schemeClr val="tx2"/>
              </a:buClr>
              <a:buFont typeface="Arial" pitchFamily="34" charset="0"/>
              <a:buChar char="•"/>
              <a:defRPr sz="2000">
                <a:solidFill>
                  <a:schemeClr val="tx1"/>
                </a:solidFill>
              </a:defRPr>
            </a:lvl1pPr>
            <a:lvl2pPr marL="0" indent="-180000">
              <a:lnSpc>
                <a:spcPct val="113000"/>
              </a:lnSpc>
              <a:buClr>
                <a:schemeClr val="tx2"/>
              </a:buClr>
              <a:buFont typeface="Arial" pitchFamily="34" charset="0"/>
              <a:buChar char="•"/>
              <a:defRPr sz="2000">
                <a:solidFill>
                  <a:schemeClr val="tx1"/>
                </a:solidFill>
              </a:defRPr>
            </a:lvl2pPr>
            <a:lvl3pPr marL="648000" indent="-180000">
              <a:lnSpc>
                <a:spcPct val="113000"/>
              </a:lnSpc>
              <a:buClr>
                <a:schemeClr val="tx2"/>
              </a:buClr>
              <a:defRPr sz="2000"/>
            </a:lvl3pPr>
            <a:lvl4pPr marL="1144800" indent="-180000">
              <a:lnSpc>
                <a:spcPct val="113000"/>
              </a:lnSpc>
              <a:buClr>
                <a:schemeClr val="tx2"/>
              </a:buClr>
              <a:buFont typeface="Arial" pitchFamily="34" charset="0"/>
              <a:buChar char="•"/>
              <a:defRPr/>
            </a:lvl4pPr>
            <a:lvl5pPr marL="1602000" indent="-180000">
              <a:lnSpc>
                <a:spcPct val="113000"/>
              </a:lnSpc>
              <a:buClr>
                <a:schemeClr val="tx2"/>
              </a:buClr>
              <a:buFont typeface="Arial" pitchFamily="34" charset="0"/>
              <a:buChar char="•"/>
              <a:defRPr/>
            </a:lvl5pPr>
          </a:lstStyle>
          <a:p>
            <a:pPr lvl="0"/>
            <a:r>
              <a:rPr lang="en-GB" sz="2000"/>
              <a:t>Text Here</a:t>
            </a:r>
          </a:p>
          <a:p>
            <a:pPr lvl="2"/>
            <a:r>
              <a:rPr lang="en-GB"/>
              <a:t>Text Here</a:t>
            </a:r>
          </a:p>
          <a:p>
            <a:pPr lvl="3"/>
            <a:r>
              <a:rPr lang="en-GB"/>
              <a:t>Text Here</a:t>
            </a:r>
          </a:p>
          <a:p>
            <a:pPr lvl="4"/>
            <a:r>
              <a:rPr lang="en-GB"/>
              <a:t>Text Here</a:t>
            </a:r>
          </a:p>
        </p:txBody>
      </p:sp>
    </p:spTree>
    <p:extLst>
      <p:ext uri="{BB962C8B-B14F-4D97-AF65-F5344CB8AC3E}">
        <p14:creationId xmlns:p14="http://schemas.microsoft.com/office/powerpoint/2010/main" val="107406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3 Image ">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063263" y="1196628"/>
            <a:ext cx="2016224" cy="2376265"/>
          </a:xfrm>
          <a:prstGeom prst="round2DiagRect">
            <a:avLst/>
          </a:prstGeom>
        </p:spPr>
        <p:txBody>
          <a:bodyPr/>
          <a:lstStyle>
            <a:lvl1pPr marL="0" indent="0">
              <a:buNone/>
              <a:defRPr sz="1600"/>
            </a:lvl1pPr>
          </a:lstStyle>
          <a:p>
            <a:endParaRPr lang="en-GB"/>
          </a:p>
        </p:txBody>
      </p:sp>
      <p:sp>
        <p:nvSpPr>
          <p:cNvPr id="25" name="Picture Placeholder 24"/>
          <p:cNvSpPr>
            <a:spLocks noGrp="1"/>
          </p:cNvSpPr>
          <p:nvPr>
            <p:ph type="pic" sz="quarter" idx="15"/>
          </p:nvPr>
        </p:nvSpPr>
        <p:spPr>
          <a:xfrm>
            <a:off x="7056968" y="3788892"/>
            <a:ext cx="4511641" cy="1584325"/>
          </a:xfrm>
          <a:prstGeom prst="round2DiagRect">
            <a:avLst/>
          </a:prstGeom>
        </p:spPr>
        <p:txBody>
          <a:bodyPr/>
          <a:lstStyle>
            <a:lvl1pPr marL="0" indent="0">
              <a:buNone/>
              <a:defRPr sz="1600"/>
            </a:lvl1pPr>
          </a:lstStyle>
          <a:p>
            <a:endParaRPr lang="en-GB"/>
          </a:p>
        </p:txBody>
      </p:sp>
      <p:sp>
        <p:nvSpPr>
          <p:cNvPr id="28" name="Picture Placeholder 24"/>
          <p:cNvSpPr>
            <a:spLocks noGrp="1"/>
          </p:cNvSpPr>
          <p:nvPr>
            <p:ph type="pic" sz="quarter" idx="17"/>
          </p:nvPr>
        </p:nvSpPr>
        <p:spPr>
          <a:xfrm>
            <a:off x="9552384" y="1196603"/>
            <a:ext cx="2016224" cy="2376265"/>
          </a:xfrm>
          <a:prstGeom prst="round2DiagRect">
            <a:avLst>
              <a:gd name="adj1" fmla="val 0"/>
              <a:gd name="adj2" fmla="val 18487"/>
            </a:avLst>
          </a:prstGeom>
        </p:spPr>
        <p:txBody>
          <a:bodyPr/>
          <a:lstStyle>
            <a:lvl1pPr marL="0" indent="0">
              <a:buNone/>
              <a:defRPr sz="1600"/>
            </a:lvl1pPr>
          </a:lstStyle>
          <a:p>
            <a:endParaRPr lang="en-GB"/>
          </a:p>
        </p:txBody>
      </p:sp>
      <p:sp>
        <p:nvSpPr>
          <p:cNvPr id="8" name="Text Placeholder 2"/>
          <p:cNvSpPr>
            <a:spLocks noGrp="1"/>
          </p:cNvSpPr>
          <p:nvPr>
            <p:ph type="body" sz="quarter" idx="16"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a:t>Title</a:t>
            </a:r>
          </a:p>
        </p:txBody>
      </p:sp>
      <p:sp>
        <p:nvSpPr>
          <p:cNvPr id="9" name="Text Placeholder 4"/>
          <p:cNvSpPr>
            <a:spLocks noGrp="1"/>
          </p:cNvSpPr>
          <p:nvPr>
            <p:ph type="body" sz="quarter" idx="18" hasCustomPrompt="1"/>
          </p:nvPr>
        </p:nvSpPr>
        <p:spPr>
          <a:xfrm>
            <a:off x="623394" y="1196976"/>
            <a:ext cx="6048671" cy="4176713"/>
          </a:xfrm>
          <a:prstGeom prst="rect">
            <a:avLst/>
          </a:prstGeom>
        </p:spPr>
        <p:txBody>
          <a:bodyPr/>
          <a:lstStyle>
            <a:lvl1pPr marL="179388" indent="-179388">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marL="1144800" indent="-180000">
              <a:lnSpc>
                <a:spcPct val="113000"/>
              </a:lnSpc>
              <a:buClr>
                <a:schemeClr val="tx2"/>
              </a:buClr>
              <a:buFont typeface="Arial" pitchFamily="34" charset="0"/>
              <a:buChar char="•"/>
              <a:defRPr sz="2000"/>
            </a:lvl3pPr>
            <a:lvl4pPr marL="1602000" indent="-180000">
              <a:lnSpc>
                <a:spcPct val="113000"/>
              </a:lnSpc>
              <a:buClr>
                <a:schemeClr val="tx2"/>
              </a:buClr>
              <a:buFont typeface="Arial" pitchFamily="34" charset="0"/>
              <a:buChar char="•"/>
              <a:defRPr/>
            </a:lvl4pPr>
          </a:lstStyle>
          <a:p>
            <a:pPr lvl="0"/>
            <a:r>
              <a:rPr lang="en-GB" sz="2000"/>
              <a:t>Text Here</a:t>
            </a:r>
          </a:p>
          <a:p>
            <a:pPr lvl="1"/>
            <a:r>
              <a:rPr lang="en-GB"/>
              <a:t>Text Here</a:t>
            </a:r>
          </a:p>
          <a:p>
            <a:pPr lvl="2"/>
            <a:r>
              <a:rPr lang="en-GB"/>
              <a:t>Text Here</a:t>
            </a:r>
          </a:p>
          <a:p>
            <a:pPr lvl="3"/>
            <a:r>
              <a:rPr lang="en-GB"/>
              <a:t>Text Here</a:t>
            </a:r>
          </a:p>
        </p:txBody>
      </p:sp>
    </p:spTree>
    <p:extLst>
      <p:ext uri="{BB962C8B-B14F-4D97-AF65-F5344CB8AC3E}">
        <p14:creationId xmlns:p14="http://schemas.microsoft.com/office/powerpoint/2010/main" val="195468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Landscaper &amp; Portrait Image">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a:t>Title</a:t>
            </a:r>
          </a:p>
        </p:txBody>
      </p:sp>
      <p:sp>
        <p:nvSpPr>
          <p:cNvPr id="7" name="Picture Placeholder 24"/>
          <p:cNvSpPr>
            <a:spLocks noGrp="1"/>
          </p:cNvSpPr>
          <p:nvPr>
            <p:ph type="pic" sz="quarter" idx="15"/>
          </p:nvPr>
        </p:nvSpPr>
        <p:spPr>
          <a:xfrm>
            <a:off x="623392" y="3791021"/>
            <a:ext cx="10945216" cy="1584176"/>
          </a:xfrm>
          <a:prstGeom prst="round2DiagRect">
            <a:avLst/>
          </a:prstGeom>
        </p:spPr>
        <p:txBody>
          <a:bodyPr/>
          <a:lstStyle>
            <a:lvl1pPr marL="0" indent="0">
              <a:buNone/>
              <a:defRPr sz="1600"/>
            </a:lvl1pPr>
          </a:lstStyle>
          <a:p>
            <a:endParaRPr lang="en-GB"/>
          </a:p>
        </p:txBody>
      </p:sp>
      <p:sp>
        <p:nvSpPr>
          <p:cNvPr id="8" name="Text Placeholder 4"/>
          <p:cNvSpPr>
            <a:spLocks noGrp="1"/>
          </p:cNvSpPr>
          <p:nvPr>
            <p:ph type="body" sz="quarter" idx="18" hasCustomPrompt="1"/>
          </p:nvPr>
        </p:nvSpPr>
        <p:spPr>
          <a:xfrm>
            <a:off x="623394" y="1196976"/>
            <a:ext cx="6048671" cy="2376041"/>
          </a:xfrm>
          <a:prstGeom prst="rect">
            <a:avLst/>
          </a:prstGeom>
        </p:spPr>
        <p:txBody>
          <a:bodyPr/>
          <a:lstStyle>
            <a:lvl1pPr marL="179388" indent="-179388">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2000" indent="-180000">
              <a:lnSpc>
                <a:spcPct val="113000"/>
              </a:lnSpc>
              <a:buClr>
                <a:schemeClr val="tx2"/>
              </a:buClr>
              <a:buFont typeface="Arial" pitchFamily="34" charset="0"/>
              <a:buChar char="•"/>
              <a:defRPr/>
            </a:lvl4pPr>
          </a:lstStyle>
          <a:p>
            <a:pPr lvl="0"/>
            <a:r>
              <a:rPr lang="en-GB" sz="2000"/>
              <a:t>Text Here</a:t>
            </a:r>
          </a:p>
          <a:p>
            <a:pPr lvl="1"/>
            <a:r>
              <a:rPr lang="en-GB" sz="2000"/>
              <a:t>Text Here</a:t>
            </a:r>
          </a:p>
          <a:p>
            <a:pPr lvl="2"/>
            <a:r>
              <a:rPr lang="en-GB"/>
              <a:t>Text Here</a:t>
            </a:r>
          </a:p>
          <a:p>
            <a:pPr lvl="3"/>
            <a:r>
              <a:rPr lang="en-GB"/>
              <a:t>Text Here</a:t>
            </a:r>
          </a:p>
        </p:txBody>
      </p:sp>
      <p:sp>
        <p:nvSpPr>
          <p:cNvPr id="9" name="Picture Placeholder 24"/>
          <p:cNvSpPr>
            <a:spLocks noGrp="1"/>
          </p:cNvSpPr>
          <p:nvPr>
            <p:ph type="pic" sz="quarter" idx="19"/>
          </p:nvPr>
        </p:nvSpPr>
        <p:spPr>
          <a:xfrm>
            <a:off x="6960096" y="1196752"/>
            <a:ext cx="4586624" cy="2376264"/>
          </a:xfrm>
          <a:prstGeom prst="round2DiagRect">
            <a:avLst/>
          </a:prstGeom>
        </p:spPr>
        <p:txBody>
          <a:bodyPr/>
          <a:lstStyle>
            <a:lvl1pPr marL="0" indent="0">
              <a:buNone/>
              <a:defRPr sz="1600"/>
            </a:lvl1pPr>
          </a:lstStyle>
          <a:p>
            <a:endParaRPr lang="en-GB"/>
          </a:p>
        </p:txBody>
      </p:sp>
    </p:spTree>
    <p:extLst>
      <p:ext uri="{BB962C8B-B14F-4D97-AF65-F5344CB8AC3E}">
        <p14:creationId xmlns:p14="http://schemas.microsoft.com/office/powerpoint/2010/main" val="111191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3 Images 02">
    <p:spTree>
      <p:nvGrpSpPr>
        <p:cNvPr id="1" name=""/>
        <p:cNvGrpSpPr/>
        <p:nvPr/>
      </p:nvGrpSpPr>
      <p:grpSpPr>
        <a:xfrm>
          <a:off x="0" y="0"/>
          <a:ext cx="0" cy="0"/>
          <a:chOff x="0" y="0"/>
          <a:chExt cx="0" cy="0"/>
        </a:xfrm>
      </p:grpSpPr>
      <p:sp>
        <p:nvSpPr>
          <p:cNvPr id="4" name="Text Placeholder 2"/>
          <p:cNvSpPr>
            <a:spLocks noGrp="1"/>
          </p:cNvSpPr>
          <p:nvPr>
            <p:ph type="body" sz="quarter" idx="17" hasCustomPrompt="1"/>
          </p:nvPr>
        </p:nvSpPr>
        <p:spPr>
          <a:xfrm>
            <a:off x="623394" y="541719"/>
            <a:ext cx="6048671" cy="432048"/>
          </a:xfrm>
          <a:prstGeom prst="rect">
            <a:avLst/>
          </a:prstGeom>
        </p:spPr>
        <p:txBody>
          <a:bodyPr/>
          <a:lstStyle>
            <a:lvl1pPr marL="0" indent="0">
              <a:buNone/>
              <a:defRPr sz="3000">
                <a:solidFill>
                  <a:schemeClr val="tx2"/>
                </a:solidFill>
              </a:defRPr>
            </a:lvl1pPr>
          </a:lstStyle>
          <a:p>
            <a:pPr lvl="0"/>
            <a:r>
              <a:rPr lang="en-GB"/>
              <a:t>Title</a:t>
            </a:r>
          </a:p>
        </p:txBody>
      </p:sp>
      <p:sp>
        <p:nvSpPr>
          <p:cNvPr id="7" name="Picture Placeholder 24"/>
          <p:cNvSpPr>
            <a:spLocks noGrp="1"/>
          </p:cNvSpPr>
          <p:nvPr>
            <p:ph type="pic" sz="quarter" idx="15"/>
          </p:nvPr>
        </p:nvSpPr>
        <p:spPr>
          <a:xfrm>
            <a:off x="623392" y="3791021"/>
            <a:ext cx="6048672" cy="1584176"/>
          </a:xfrm>
          <a:prstGeom prst="round2DiagRect">
            <a:avLst/>
          </a:prstGeom>
        </p:spPr>
        <p:txBody>
          <a:bodyPr/>
          <a:lstStyle>
            <a:lvl1pPr marL="0" indent="0">
              <a:buNone/>
              <a:defRPr sz="1600"/>
            </a:lvl1pPr>
          </a:lstStyle>
          <a:p>
            <a:endParaRPr lang="en-GB"/>
          </a:p>
        </p:txBody>
      </p:sp>
      <p:sp>
        <p:nvSpPr>
          <p:cNvPr id="8" name="Text Placeholder 4"/>
          <p:cNvSpPr>
            <a:spLocks noGrp="1"/>
          </p:cNvSpPr>
          <p:nvPr>
            <p:ph type="body" sz="quarter" idx="18" hasCustomPrompt="1"/>
          </p:nvPr>
        </p:nvSpPr>
        <p:spPr>
          <a:xfrm>
            <a:off x="623394" y="1196976"/>
            <a:ext cx="6048671" cy="2376041"/>
          </a:xfrm>
          <a:prstGeom prst="rect">
            <a:avLst/>
          </a:prstGeom>
        </p:spPr>
        <p:txBody>
          <a:bodyPr/>
          <a:lstStyle>
            <a:lvl1pPr marL="179388" indent="-179388">
              <a:lnSpc>
                <a:spcPct val="113000"/>
              </a:lnSpc>
              <a:buClr>
                <a:schemeClr val="tx2"/>
              </a:buClr>
              <a:buFont typeface="Arial" pitchFamily="34" charset="0"/>
              <a:buChar char="•"/>
              <a:defRPr sz="2000">
                <a:solidFill>
                  <a:schemeClr val="tx1"/>
                </a:solidFill>
              </a:defRPr>
            </a:lvl1pPr>
            <a:lvl2pPr marL="648000" indent="-180000">
              <a:lnSpc>
                <a:spcPct val="113000"/>
              </a:lnSpc>
              <a:buClr>
                <a:schemeClr val="tx2"/>
              </a:buClr>
              <a:buFont typeface="Arial" pitchFamily="34" charset="0"/>
              <a:buChar char="•"/>
              <a:defRPr sz="2000"/>
            </a:lvl2pPr>
            <a:lvl3pPr indent="-180000">
              <a:lnSpc>
                <a:spcPct val="113000"/>
              </a:lnSpc>
              <a:buClr>
                <a:schemeClr val="tx2"/>
              </a:buClr>
              <a:defRPr sz="2000"/>
            </a:lvl3pPr>
            <a:lvl4pPr marL="1600200" indent="-180000">
              <a:lnSpc>
                <a:spcPct val="113000"/>
              </a:lnSpc>
              <a:buClr>
                <a:schemeClr val="tx2"/>
              </a:buClr>
              <a:buFont typeface="Arial" pitchFamily="34" charset="0"/>
              <a:buChar char="•"/>
              <a:defRPr sz="2000"/>
            </a:lvl4pPr>
          </a:lstStyle>
          <a:p>
            <a:pPr lvl="0"/>
            <a:r>
              <a:rPr lang="en-GB" sz="2000"/>
              <a:t>Text Here</a:t>
            </a:r>
          </a:p>
          <a:p>
            <a:pPr lvl="1"/>
            <a:r>
              <a:rPr lang="en-GB" sz="2000"/>
              <a:t>Text Here</a:t>
            </a:r>
          </a:p>
          <a:p>
            <a:pPr lvl="2"/>
            <a:r>
              <a:rPr lang="en-GB"/>
              <a:t>Text Here</a:t>
            </a:r>
          </a:p>
          <a:p>
            <a:pPr lvl="3"/>
            <a:r>
              <a:rPr lang="en-GB"/>
              <a:t>Text Here</a:t>
            </a:r>
          </a:p>
          <a:p>
            <a:pPr lvl="1"/>
            <a:endParaRPr lang="en-GB"/>
          </a:p>
        </p:txBody>
      </p:sp>
      <p:sp>
        <p:nvSpPr>
          <p:cNvPr id="9" name="Picture Placeholder 24"/>
          <p:cNvSpPr>
            <a:spLocks noGrp="1"/>
          </p:cNvSpPr>
          <p:nvPr>
            <p:ph type="pic" sz="quarter" idx="19"/>
          </p:nvPr>
        </p:nvSpPr>
        <p:spPr>
          <a:xfrm>
            <a:off x="6960096" y="1196752"/>
            <a:ext cx="4586624" cy="2376264"/>
          </a:xfrm>
          <a:prstGeom prst="round2DiagRect">
            <a:avLst/>
          </a:prstGeom>
        </p:spPr>
        <p:txBody>
          <a:bodyPr/>
          <a:lstStyle>
            <a:lvl1pPr marL="0" indent="0">
              <a:buNone/>
              <a:defRPr sz="1600"/>
            </a:lvl1pPr>
          </a:lstStyle>
          <a:p>
            <a:endParaRPr lang="en-GB"/>
          </a:p>
        </p:txBody>
      </p:sp>
      <p:sp>
        <p:nvSpPr>
          <p:cNvPr id="10" name="Picture Placeholder 24"/>
          <p:cNvSpPr>
            <a:spLocks noGrp="1"/>
          </p:cNvSpPr>
          <p:nvPr>
            <p:ph type="pic" sz="quarter" idx="20"/>
          </p:nvPr>
        </p:nvSpPr>
        <p:spPr>
          <a:xfrm>
            <a:off x="6960096" y="3789040"/>
            <a:ext cx="4608512" cy="1584176"/>
          </a:xfrm>
          <a:prstGeom prst="round2DiagRect">
            <a:avLst>
              <a:gd name="adj1" fmla="val 0"/>
              <a:gd name="adj2" fmla="val 20857"/>
            </a:avLst>
          </a:prstGeom>
        </p:spPr>
        <p:txBody>
          <a:bodyPr/>
          <a:lstStyle>
            <a:lvl1pPr marL="0" indent="0">
              <a:buNone/>
              <a:defRPr sz="1600"/>
            </a:lvl1pPr>
          </a:lstStyle>
          <a:p>
            <a:endParaRPr lang="en-GB"/>
          </a:p>
        </p:txBody>
      </p:sp>
    </p:spTree>
    <p:extLst>
      <p:ext uri="{BB962C8B-B14F-4D97-AF65-F5344CB8AC3E}">
        <p14:creationId xmlns:p14="http://schemas.microsoft.com/office/powerpoint/2010/main" val="259948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375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24.png"/><Relationship Id="rId4" Type="http://schemas.microsoft.com/office/2007/relationships/hdphoto" Target="../media/hdphoto2.wdp"/><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1.png"/><Relationship Id="rId5" Type="http://schemas.openxmlformats.org/officeDocument/2006/relationships/image" Target="../media/image4.png"/><Relationship Id="rId10" Type="http://schemas.openxmlformats.org/officeDocument/2006/relationships/image" Target="../media/image30.png"/><Relationship Id="rId4" Type="http://schemas.microsoft.com/office/2007/relationships/hdphoto" Target="../media/hdphoto2.wdp"/><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9BB71F5E-8915-9E75-9F70-F2F48945DA45}"/>
              </a:ext>
            </a:extLst>
          </p:cNvPr>
          <p:cNvSpPr/>
          <p:nvPr/>
        </p:nvSpPr>
        <p:spPr>
          <a:xfrm>
            <a:off x="347457" y="888937"/>
            <a:ext cx="11277600" cy="408712"/>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i="1" dirty="0">
                <a:solidFill>
                  <a:schemeClr val="tx1"/>
                </a:solidFill>
              </a:rPr>
              <a:t>Are you…</a:t>
            </a:r>
            <a:endParaRPr lang="en-BE" sz="2400" b="1" i="1" dirty="0">
              <a:solidFill>
                <a:schemeClr val="tx1"/>
              </a:solidFill>
            </a:endParaRPr>
          </a:p>
        </p:txBody>
      </p:sp>
      <p:sp>
        <p:nvSpPr>
          <p:cNvPr id="13" name="Rectangle: Rounded Corners 12">
            <a:extLst>
              <a:ext uri="{FF2B5EF4-FFF2-40B4-BE49-F238E27FC236}">
                <a16:creationId xmlns:a16="http://schemas.microsoft.com/office/drawing/2014/main" id="{8F64DBD3-7658-230F-3297-8F1A1F72E097}"/>
              </a:ext>
            </a:extLst>
          </p:cNvPr>
          <p:cNvSpPr/>
          <p:nvPr/>
        </p:nvSpPr>
        <p:spPr>
          <a:xfrm>
            <a:off x="347457" y="4981086"/>
            <a:ext cx="11277600" cy="464859"/>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i="1" dirty="0">
                <a:solidFill>
                  <a:schemeClr val="bg1"/>
                </a:solidFill>
              </a:rPr>
              <a:t>If so, EIT Food has a new opportunity for you!</a:t>
            </a:r>
            <a:endParaRPr lang="en-BE" sz="2800" b="1" i="1" dirty="0">
              <a:solidFill>
                <a:schemeClr val="bg1"/>
              </a:solidFill>
            </a:endParaRPr>
          </a:p>
        </p:txBody>
      </p:sp>
      <p:sp>
        <p:nvSpPr>
          <p:cNvPr id="10" name="Rectangle 9">
            <a:extLst>
              <a:ext uri="{FF2B5EF4-FFF2-40B4-BE49-F238E27FC236}">
                <a16:creationId xmlns:a16="http://schemas.microsoft.com/office/drawing/2014/main" id="{55B24D49-A2FF-FFC6-4766-6D374ADEA3E2}"/>
              </a:ext>
            </a:extLst>
          </p:cNvPr>
          <p:cNvSpPr/>
          <p:nvPr/>
        </p:nvSpPr>
        <p:spPr>
          <a:xfrm>
            <a:off x="573070" y="2443934"/>
            <a:ext cx="3378528" cy="2047358"/>
          </a:xfrm>
          <a:prstGeom prst="rect">
            <a:avLst/>
          </a:prstGeom>
          <a:solidFill>
            <a:schemeClr val="tx2"/>
          </a:solidFill>
          <a:ln>
            <a:solidFill>
              <a:schemeClr val="tx1"/>
            </a:solidFill>
            <a:prstDash val="solid"/>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1"/>
                </a:solidFill>
              </a:rPr>
              <a:t>An </a:t>
            </a:r>
            <a:r>
              <a:rPr lang="en-GB" sz="2800" b="1" i="1" dirty="0">
                <a:solidFill>
                  <a:schemeClr val="bg1"/>
                </a:solidFill>
              </a:rPr>
              <a:t>SME </a:t>
            </a:r>
            <a:r>
              <a:rPr lang="en-GB" sz="2800" i="1" dirty="0">
                <a:solidFill>
                  <a:schemeClr val="bg1"/>
                </a:solidFill>
              </a:rPr>
              <a:t>making an </a:t>
            </a:r>
            <a:r>
              <a:rPr lang="en-GB" sz="2800" b="1" i="1" dirty="0">
                <a:solidFill>
                  <a:schemeClr val="bg1"/>
                </a:solidFill>
              </a:rPr>
              <a:t>impact</a:t>
            </a:r>
            <a:r>
              <a:rPr lang="en-GB" sz="2800" i="1" dirty="0">
                <a:solidFill>
                  <a:schemeClr val="bg1"/>
                </a:solidFill>
              </a:rPr>
              <a:t> in the agrifood sector?</a:t>
            </a:r>
            <a:endParaRPr lang="en-BE" sz="2800" i="1" dirty="0">
              <a:solidFill>
                <a:schemeClr val="bg1"/>
              </a:solidFill>
            </a:endParaRP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663FD2B2-2BC0-E4BD-3779-FEA0739430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873" y="1534021"/>
            <a:ext cx="658923" cy="658923"/>
          </a:xfrm>
          <a:prstGeom prst="rect">
            <a:avLst/>
          </a:prstGeom>
        </p:spPr>
      </p:pic>
      <p:sp>
        <p:nvSpPr>
          <p:cNvPr id="15" name="Rectangle 14">
            <a:extLst>
              <a:ext uri="{FF2B5EF4-FFF2-40B4-BE49-F238E27FC236}">
                <a16:creationId xmlns:a16="http://schemas.microsoft.com/office/drawing/2014/main" id="{CF7A30FA-22BB-07B7-3BF1-78682FBB3B2D}"/>
              </a:ext>
            </a:extLst>
          </p:cNvPr>
          <p:cNvSpPr/>
          <p:nvPr/>
        </p:nvSpPr>
        <p:spPr>
          <a:xfrm>
            <a:off x="4296993" y="2443934"/>
            <a:ext cx="3378528" cy="2047358"/>
          </a:xfrm>
          <a:prstGeom prst="rect">
            <a:avLst/>
          </a:prstGeom>
          <a:solidFill>
            <a:schemeClr val="tx2"/>
          </a:solidFill>
          <a:ln>
            <a:solidFill>
              <a:schemeClr val="tx1"/>
            </a:solidFill>
            <a:prstDash val="solid"/>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1"/>
                </a:solidFill>
              </a:rPr>
              <a:t>Generating </a:t>
            </a:r>
            <a:r>
              <a:rPr lang="en-GB" sz="2800" b="1" i="1" dirty="0">
                <a:solidFill>
                  <a:schemeClr val="bg1"/>
                </a:solidFill>
              </a:rPr>
              <a:t>revenues </a:t>
            </a:r>
            <a:r>
              <a:rPr lang="en-GB" sz="2800" i="1" dirty="0">
                <a:solidFill>
                  <a:schemeClr val="bg1"/>
                </a:solidFill>
              </a:rPr>
              <a:t>from your products or services?</a:t>
            </a:r>
            <a:endParaRPr lang="en-BE" sz="2800" i="1" dirty="0">
              <a:solidFill>
                <a:schemeClr val="bg1"/>
              </a:solidFill>
            </a:endParaRPr>
          </a:p>
        </p:txBody>
      </p:sp>
      <p:sp>
        <p:nvSpPr>
          <p:cNvPr id="25" name="Rectangle 24">
            <a:extLst>
              <a:ext uri="{FF2B5EF4-FFF2-40B4-BE49-F238E27FC236}">
                <a16:creationId xmlns:a16="http://schemas.microsoft.com/office/drawing/2014/main" id="{CB239A3E-85E7-9D7D-9D67-DE6012532618}"/>
              </a:ext>
            </a:extLst>
          </p:cNvPr>
          <p:cNvSpPr/>
          <p:nvPr/>
        </p:nvSpPr>
        <p:spPr>
          <a:xfrm>
            <a:off x="8020916" y="2443934"/>
            <a:ext cx="3378528" cy="2047358"/>
          </a:xfrm>
          <a:prstGeom prst="rect">
            <a:avLst/>
          </a:prstGeom>
          <a:solidFill>
            <a:schemeClr val="tx2"/>
          </a:solidFill>
          <a:ln>
            <a:solidFill>
              <a:schemeClr val="tx1"/>
            </a:solidFill>
            <a:prstDash val="solid"/>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1"/>
                </a:solidFill>
              </a:rPr>
              <a:t>Seeking </a:t>
            </a:r>
            <a:r>
              <a:rPr lang="en-GB" sz="2800" b="1" i="1" dirty="0">
                <a:solidFill>
                  <a:schemeClr val="bg1"/>
                </a:solidFill>
              </a:rPr>
              <a:t>non-dilutive </a:t>
            </a:r>
            <a:r>
              <a:rPr lang="en-GB" sz="2800" i="1" dirty="0">
                <a:solidFill>
                  <a:schemeClr val="bg1"/>
                </a:solidFill>
              </a:rPr>
              <a:t>funding to grow?</a:t>
            </a:r>
            <a:endParaRPr lang="en-BE" sz="2800" i="1" dirty="0">
              <a:solidFill>
                <a:schemeClr val="bg1"/>
              </a:solidFill>
            </a:endParaRP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29F52E0C-D7C4-5F7E-36F3-8FE8FFA16B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850" y="1534021"/>
            <a:ext cx="724815" cy="724815"/>
          </a:xfrm>
          <a:prstGeom prst="rect">
            <a:avLst/>
          </a:prstGeom>
        </p:spPr>
      </p:pic>
      <p:pic>
        <p:nvPicPr>
          <p:cNvPr id="30" name="Picture 29" descr="A black background with a black square&#10;&#10;Description automatically generated with medium confidence">
            <a:extLst>
              <a:ext uri="{FF2B5EF4-FFF2-40B4-BE49-F238E27FC236}">
                <a16:creationId xmlns:a16="http://schemas.microsoft.com/office/drawing/2014/main" id="{D8CC3383-7180-10D7-F6DC-EDB02C1D82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1532" y="1498677"/>
            <a:ext cx="797296" cy="797296"/>
          </a:xfrm>
          <a:prstGeom prst="rect">
            <a:avLst/>
          </a:prstGeom>
        </p:spPr>
      </p:pic>
      <p:sp>
        <p:nvSpPr>
          <p:cNvPr id="34" name="Rectangle 33">
            <a:extLst>
              <a:ext uri="{FF2B5EF4-FFF2-40B4-BE49-F238E27FC236}">
                <a16:creationId xmlns:a16="http://schemas.microsoft.com/office/drawing/2014/main" id="{32115D89-292A-2D5A-2CF6-45F8E873DB9A}"/>
              </a:ext>
            </a:extLst>
          </p:cNvPr>
          <p:cNvSpPr/>
          <p:nvPr/>
        </p:nvSpPr>
        <p:spPr>
          <a:xfrm>
            <a:off x="0" y="278159"/>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7AD40BE4-B1CE-CC2C-7C8D-85A8AF72E049}"/>
              </a:ext>
            </a:extLst>
          </p:cNvPr>
          <p:cNvSpPr/>
          <p:nvPr/>
        </p:nvSpPr>
        <p:spPr>
          <a:xfrm>
            <a:off x="128686" y="246998"/>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897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2794988" y="231568"/>
            <a:ext cx="6485673"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100" normalizeH="0" baseline="0" noProof="0" dirty="0">
                <a:ln>
                  <a:noFill/>
                </a:ln>
                <a:solidFill>
                  <a:srgbClr val="6BB745"/>
                </a:solidFill>
                <a:effectLst/>
                <a:uLnTx/>
                <a:uFillTx/>
                <a:latin typeface="Calibri" panose="020F0502020204030204"/>
                <a:ea typeface="+mj-ea"/>
                <a:cs typeface="+mj-cs"/>
              </a:rPr>
              <a:t>ILLUSTRATIVE EXAMPLE</a:t>
            </a: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E72CFA8-0ECC-578F-6137-29966725F330}"/>
              </a:ext>
            </a:extLst>
          </p:cNvPr>
          <p:cNvGrpSpPr/>
          <p:nvPr/>
        </p:nvGrpSpPr>
        <p:grpSpPr>
          <a:xfrm>
            <a:off x="606200" y="1801647"/>
            <a:ext cx="2638908" cy="658923"/>
            <a:chOff x="689829" y="802143"/>
            <a:chExt cx="2638908" cy="658923"/>
          </a:xfrm>
        </p:grpSpPr>
        <p:sp>
          <p:nvSpPr>
            <p:cNvPr id="8" name="TextBox 7">
              <a:extLst>
                <a:ext uri="{FF2B5EF4-FFF2-40B4-BE49-F238E27FC236}">
                  <a16:creationId xmlns:a16="http://schemas.microsoft.com/office/drawing/2014/main" id="{7EA46F4C-D259-6F5B-8F63-216D5B499028}"/>
                </a:ext>
              </a:extLst>
            </p:cNvPr>
            <p:cNvSpPr txBox="1"/>
            <p:nvPr/>
          </p:nvSpPr>
          <p:spPr>
            <a:xfrm>
              <a:off x="1540812" y="922875"/>
              <a:ext cx="17879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2D79"/>
                  </a:solidFill>
                  <a:effectLst/>
                  <a:uLnTx/>
                  <a:uFillTx/>
                  <a:latin typeface="Calibri"/>
                  <a:ea typeface="+mn-ea"/>
                  <a:cs typeface="+mn-cs"/>
                </a:rPr>
                <a:t>Company A</a:t>
              </a:r>
              <a:endParaRPr kumimoji="0" lang="en-US" sz="2000" b="1" i="1" u="none" strike="noStrike" kern="1200" cap="none" spc="0" normalizeH="0" baseline="0" noProof="0" dirty="0">
                <a:ln>
                  <a:noFill/>
                </a:ln>
                <a:solidFill>
                  <a:srgbClr val="152D79"/>
                </a:solidFill>
                <a:effectLst/>
                <a:uLnTx/>
                <a:uFillTx/>
                <a:latin typeface="Calibri"/>
                <a:ea typeface="+mn-ea"/>
                <a:cs typeface="+mn-cs"/>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5B272CB9-6F94-A62D-9E77-8E02D78235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829" y="802143"/>
              <a:ext cx="658923" cy="658923"/>
            </a:xfrm>
            <a:prstGeom prst="rect">
              <a:avLst/>
            </a:prstGeom>
          </p:spPr>
        </p:pic>
      </p:grpSp>
      <p:sp>
        <p:nvSpPr>
          <p:cNvPr id="17" name="Arrow: Right 16">
            <a:extLst>
              <a:ext uri="{FF2B5EF4-FFF2-40B4-BE49-F238E27FC236}">
                <a16:creationId xmlns:a16="http://schemas.microsoft.com/office/drawing/2014/main" id="{8D4F69D3-30F4-E88C-D077-0B12D5F1C195}"/>
              </a:ext>
            </a:extLst>
          </p:cNvPr>
          <p:cNvSpPr/>
          <p:nvPr/>
        </p:nvSpPr>
        <p:spPr>
          <a:xfrm>
            <a:off x="3619770" y="4081452"/>
            <a:ext cx="376211" cy="513348"/>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07401C6-3409-12D9-E842-2DE20C6A552C}"/>
              </a:ext>
            </a:extLst>
          </p:cNvPr>
          <p:cNvSpPr txBox="1"/>
          <p:nvPr/>
        </p:nvSpPr>
        <p:spPr>
          <a:xfrm>
            <a:off x="5244193" y="1740686"/>
            <a:ext cx="224697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B745"/>
                </a:solidFill>
                <a:effectLst/>
                <a:uLnTx/>
                <a:uFillTx/>
                <a:latin typeface="Calibri"/>
                <a:ea typeface="+mn-ea"/>
                <a:cs typeface="+mn-cs"/>
              </a:rPr>
              <a:t>FAST TRACK APPLICATION</a:t>
            </a:r>
            <a:endParaRPr kumimoji="0" lang="en-US" sz="2000" b="1" i="1" u="none" strike="noStrike" kern="1200" cap="none" spc="0" normalizeH="0" baseline="0" noProof="0" dirty="0">
              <a:ln>
                <a:noFill/>
              </a:ln>
              <a:solidFill>
                <a:srgbClr val="6BB745"/>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B429448F-48F0-A2A1-F36C-2BC1E0B45B7F}"/>
              </a:ext>
            </a:extLst>
          </p:cNvPr>
          <p:cNvSpPr/>
          <p:nvPr/>
        </p:nvSpPr>
        <p:spPr>
          <a:xfrm>
            <a:off x="412833" y="2666639"/>
            <a:ext cx="2951649" cy="4455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33333"/>
                </a:solidFill>
                <a:effectLst/>
                <a:uLnTx/>
                <a:uFillTx/>
                <a:latin typeface="Calibri"/>
                <a:ea typeface="+mn-ea"/>
                <a:cs typeface="+mn-cs"/>
              </a:rPr>
              <a:t>€500k</a:t>
            </a:r>
            <a:r>
              <a:rPr kumimoji="0" lang="en-GB" sz="1600" b="0" i="0" u="none" strike="noStrike" kern="1200" cap="none" spc="0" normalizeH="0" baseline="0" noProof="0" dirty="0">
                <a:ln>
                  <a:noFill/>
                </a:ln>
                <a:solidFill>
                  <a:srgbClr val="333333"/>
                </a:solidFill>
                <a:effectLst/>
                <a:uLnTx/>
                <a:uFillTx/>
                <a:latin typeface="Calibri"/>
                <a:ea typeface="+mn-ea"/>
                <a:cs typeface="+mn-cs"/>
              </a:rPr>
              <a:t> in yearly revenues</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94896326-44A6-139C-7D16-C624BC539E4E}"/>
              </a:ext>
            </a:extLst>
          </p:cNvPr>
          <p:cNvSpPr/>
          <p:nvPr/>
        </p:nvSpPr>
        <p:spPr>
          <a:xfrm>
            <a:off x="412832" y="3246118"/>
            <a:ext cx="2951649" cy="4455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33333"/>
                </a:solidFill>
                <a:effectLst/>
                <a:uLnTx/>
                <a:uFillTx/>
                <a:latin typeface="Calibri"/>
                <a:ea typeface="+mn-ea"/>
                <a:cs typeface="+mn-cs"/>
              </a:rPr>
              <a:t>5 employees</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264EBD4A-3A7B-8A96-BBA7-CD1945FD1106}"/>
              </a:ext>
            </a:extLst>
          </p:cNvPr>
          <p:cNvSpPr/>
          <p:nvPr/>
        </p:nvSpPr>
        <p:spPr>
          <a:xfrm>
            <a:off x="412831" y="3825597"/>
            <a:ext cx="2951649" cy="4455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Growing at ~</a:t>
            </a:r>
            <a:r>
              <a:rPr kumimoji="0" lang="en-GB" sz="1600" b="1" i="0" u="none" strike="noStrike" kern="1200" cap="none" spc="0" normalizeH="0" baseline="0" noProof="0" dirty="0">
                <a:ln>
                  <a:noFill/>
                </a:ln>
                <a:solidFill>
                  <a:srgbClr val="333333"/>
                </a:solidFill>
                <a:effectLst/>
                <a:uLnTx/>
                <a:uFillTx/>
                <a:latin typeface="Calibri"/>
                <a:ea typeface="+mn-ea"/>
                <a:cs typeface="+mn-cs"/>
              </a:rPr>
              <a:t>30% </a:t>
            </a:r>
            <a:r>
              <a:rPr kumimoji="0" lang="en-GB" sz="1600" b="0" i="0" u="none" strike="noStrike" kern="1200" cap="none" spc="0" normalizeH="0" baseline="0" noProof="0" dirty="0">
                <a:ln>
                  <a:noFill/>
                </a:ln>
                <a:solidFill>
                  <a:srgbClr val="333333"/>
                </a:solidFill>
                <a:effectLst/>
                <a:uLnTx/>
                <a:uFillTx/>
                <a:latin typeface="Calibri"/>
                <a:ea typeface="+mn-ea"/>
                <a:cs typeface="+mn-cs"/>
              </a:rPr>
              <a:t>year-over-year</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BB2C615B-C070-5B40-C612-C6B4557D1616}"/>
              </a:ext>
            </a:extLst>
          </p:cNvPr>
          <p:cNvSpPr/>
          <p:nvPr/>
        </p:nvSpPr>
        <p:spPr>
          <a:xfrm>
            <a:off x="412831" y="4405076"/>
            <a:ext cx="2951651" cy="4455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333333"/>
                </a:solidFill>
                <a:effectLst/>
                <a:uLnTx/>
                <a:uFillTx/>
                <a:latin typeface="Calibri"/>
                <a:ea typeface="+mn-ea"/>
                <a:cs typeface="+mn-cs"/>
              </a:rPr>
              <a:t>Portfolio </a:t>
            </a:r>
            <a:r>
              <a:rPr kumimoji="0" lang="en-GB" sz="1600" b="0" i="0" u="none" strike="noStrike" kern="1200" cap="none" spc="0" normalizeH="0" baseline="0" noProof="0" dirty="0">
                <a:ln>
                  <a:noFill/>
                </a:ln>
                <a:solidFill>
                  <a:srgbClr val="333333"/>
                </a:solidFill>
                <a:effectLst/>
                <a:uLnTx/>
                <a:uFillTx/>
                <a:latin typeface="Calibri"/>
                <a:ea typeface="+mn-ea"/>
                <a:cs typeface="+mn-cs"/>
              </a:rPr>
              <a:t>of dairy-free cheeses</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29" name="Rectangle: Rounded Corners 28">
            <a:extLst>
              <a:ext uri="{FF2B5EF4-FFF2-40B4-BE49-F238E27FC236}">
                <a16:creationId xmlns:a16="http://schemas.microsoft.com/office/drawing/2014/main" id="{B285047E-7F3C-C18B-B777-08C898930AD5}"/>
              </a:ext>
            </a:extLst>
          </p:cNvPr>
          <p:cNvSpPr/>
          <p:nvPr/>
        </p:nvSpPr>
        <p:spPr>
          <a:xfrm>
            <a:off x="412829" y="4984555"/>
            <a:ext cx="2951651" cy="44557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Currently </a:t>
            </a:r>
            <a:r>
              <a:rPr kumimoji="0" lang="en-GB" sz="1600" b="1" i="0" u="none" strike="noStrike" kern="1200" cap="none" spc="0" normalizeH="0" baseline="0" noProof="0" dirty="0">
                <a:ln>
                  <a:noFill/>
                </a:ln>
                <a:solidFill>
                  <a:srgbClr val="333333"/>
                </a:solidFill>
                <a:effectLst/>
                <a:uLnTx/>
                <a:uFillTx/>
                <a:latin typeface="Calibri"/>
                <a:ea typeface="+mn-ea"/>
                <a:cs typeface="+mn-cs"/>
              </a:rPr>
              <a:t>only present </a:t>
            </a:r>
            <a:r>
              <a:rPr kumimoji="0" lang="en-GB" sz="1600" b="0" i="0" u="none" strike="noStrike" kern="1200" cap="none" spc="0" normalizeH="0" baseline="0" noProof="0" dirty="0">
                <a:ln>
                  <a:noFill/>
                </a:ln>
                <a:solidFill>
                  <a:srgbClr val="333333"/>
                </a:solidFill>
                <a:effectLst/>
                <a:uLnTx/>
                <a:uFillTx/>
                <a:latin typeface="Calibri"/>
                <a:ea typeface="+mn-ea"/>
                <a:cs typeface="+mn-cs"/>
              </a:rPr>
              <a:t>in Sweden</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30" name="Rectangle: Rounded Corners 29">
            <a:extLst>
              <a:ext uri="{FF2B5EF4-FFF2-40B4-BE49-F238E27FC236}">
                <a16:creationId xmlns:a16="http://schemas.microsoft.com/office/drawing/2014/main" id="{80255506-358D-D8B4-89FE-D59DB8284556}"/>
              </a:ext>
            </a:extLst>
          </p:cNvPr>
          <p:cNvSpPr/>
          <p:nvPr/>
        </p:nvSpPr>
        <p:spPr>
          <a:xfrm>
            <a:off x="412828" y="5564035"/>
            <a:ext cx="2951651" cy="5794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Willing to engage in </a:t>
            </a:r>
            <a:r>
              <a:rPr kumimoji="0" lang="en-GB" sz="1600" b="1" i="0" u="none" strike="noStrike" kern="1200" cap="none" spc="0" normalizeH="0" baseline="0" noProof="0" dirty="0">
                <a:ln>
                  <a:noFill/>
                </a:ln>
                <a:solidFill>
                  <a:srgbClr val="333333"/>
                </a:solidFill>
                <a:effectLst/>
                <a:uLnTx/>
                <a:uFillTx/>
                <a:latin typeface="Calibri"/>
                <a:ea typeface="+mn-ea"/>
                <a:cs typeface="+mn-cs"/>
              </a:rPr>
              <a:t>5% revenue-sharing</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4E0BB0C9-99F8-CB26-DEB1-7D97EDCC9ED8}"/>
              </a:ext>
            </a:extLst>
          </p:cNvPr>
          <p:cNvSpPr/>
          <p:nvPr/>
        </p:nvSpPr>
        <p:spPr>
          <a:xfrm>
            <a:off x="4256343" y="2666638"/>
            <a:ext cx="3098961" cy="67272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Submits </a:t>
            </a:r>
            <a:r>
              <a:rPr kumimoji="0" lang="en-GB" sz="1600" b="1" i="0" u="none" strike="noStrike" kern="1200" cap="none" spc="0" normalizeH="0" baseline="0" noProof="0" dirty="0">
                <a:ln>
                  <a:noFill/>
                </a:ln>
                <a:solidFill>
                  <a:srgbClr val="333333"/>
                </a:solidFill>
                <a:effectLst/>
                <a:uLnTx/>
                <a:uFillTx/>
                <a:latin typeface="Calibri"/>
                <a:ea typeface="+mn-ea"/>
                <a:cs typeface="+mn-cs"/>
              </a:rPr>
              <a:t>project proposal </a:t>
            </a:r>
            <a:r>
              <a:rPr kumimoji="0" lang="en-GB" sz="1600" b="0" i="0" u="none" strike="noStrike" kern="1200" cap="none" spc="0" normalizeH="0" baseline="0" noProof="0" dirty="0">
                <a:ln>
                  <a:noFill/>
                </a:ln>
                <a:solidFill>
                  <a:srgbClr val="333333"/>
                </a:solidFill>
                <a:effectLst/>
                <a:uLnTx/>
                <a:uFillTx/>
                <a:latin typeface="Calibri"/>
                <a:ea typeface="+mn-ea"/>
                <a:cs typeface="+mn-cs"/>
              </a:rPr>
              <a:t>for market expansion into Germany</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7D8DA833-6842-36AB-7200-6F636D099FB2}"/>
              </a:ext>
            </a:extLst>
          </p:cNvPr>
          <p:cNvSpPr/>
          <p:nvPr/>
        </p:nvSpPr>
        <p:spPr>
          <a:xfrm>
            <a:off x="4251269" y="3486183"/>
            <a:ext cx="3104036" cy="885807"/>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Activities include hiring </a:t>
            </a:r>
            <a:r>
              <a:rPr kumimoji="0" lang="en-GB" sz="1600" b="1" i="0" u="none" strike="noStrike" kern="1200" cap="none" spc="0" normalizeH="0" baseline="0" noProof="0" dirty="0">
                <a:ln>
                  <a:noFill/>
                </a:ln>
                <a:solidFill>
                  <a:srgbClr val="333333"/>
                </a:solidFill>
                <a:effectLst/>
                <a:uLnTx/>
                <a:uFillTx/>
                <a:latin typeface="Calibri"/>
                <a:ea typeface="+mn-ea"/>
                <a:cs typeface="+mn-cs"/>
              </a:rPr>
              <a:t>local sales staff</a:t>
            </a:r>
            <a:r>
              <a:rPr kumimoji="0" lang="en-GB" sz="1600" b="0" i="0" u="none" strike="noStrike" kern="1200" cap="none" spc="0" normalizeH="0" baseline="0" noProof="0" dirty="0">
                <a:ln>
                  <a:noFill/>
                </a:ln>
                <a:solidFill>
                  <a:srgbClr val="333333"/>
                </a:solidFill>
                <a:effectLst/>
                <a:uLnTx/>
                <a:uFillTx/>
                <a:latin typeface="Calibri"/>
                <a:ea typeface="+mn-ea"/>
                <a:cs typeface="+mn-cs"/>
              </a:rPr>
              <a:t>, increasing </a:t>
            </a:r>
            <a:r>
              <a:rPr kumimoji="0" lang="en-GB" sz="1600" b="1" i="0" u="none" strike="noStrike" kern="1200" cap="none" spc="0" normalizeH="0" baseline="0" noProof="0" dirty="0">
                <a:ln>
                  <a:noFill/>
                </a:ln>
                <a:solidFill>
                  <a:srgbClr val="333333"/>
                </a:solidFill>
                <a:effectLst/>
                <a:uLnTx/>
                <a:uFillTx/>
                <a:latin typeface="Calibri"/>
                <a:ea typeface="+mn-ea"/>
                <a:cs typeface="+mn-cs"/>
              </a:rPr>
              <a:t>production</a:t>
            </a:r>
            <a:r>
              <a:rPr kumimoji="0" lang="en-GB" sz="1600" b="0" i="0" u="none" strike="noStrike" kern="1200" cap="none" spc="0" normalizeH="0" baseline="0" noProof="0" dirty="0">
                <a:ln>
                  <a:noFill/>
                </a:ln>
                <a:solidFill>
                  <a:srgbClr val="333333"/>
                </a:solidFill>
                <a:effectLst/>
                <a:uLnTx/>
                <a:uFillTx/>
                <a:latin typeface="Calibri"/>
                <a:ea typeface="+mn-ea"/>
                <a:cs typeface="+mn-cs"/>
              </a:rPr>
              <a:t>, and developing </a:t>
            </a:r>
            <a:r>
              <a:rPr kumimoji="0" lang="en-GB" sz="1600" b="1" i="0" u="none" strike="noStrike" kern="1200" cap="none" spc="0" normalizeH="0" baseline="0" noProof="0" dirty="0">
                <a:ln>
                  <a:noFill/>
                </a:ln>
                <a:solidFill>
                  <a:srgbClr val="333333"/>
                </a:solidFill>
                <a:effectLst/>
                <a:uLnTx/>
                <a:uFillTx/>
                <a:latin typeface="Calibri"/>
                <a:ea typeface="+mn-ea"/>
                <a:cs typeface="+mn-cs"/>
              </a:rPr>
              <a:t>marketing materials</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C9234D01-A5A7-B093-E924-D3E1A770123C}"/>
              </a:ext>
            </a:extLst>
          </p:cNvPr>
          <p:cNvSpPr/>
          <p:nvPr/>
        </p:nvSpPr>
        <p:spPr>
          <a:xfrm>
            <a:off x="4256343" y="4518806"/>
            <a:ext cx="3098961" cy="672729"/>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Project timeline is </a:t>
            </a:r>
            <a:r>
              <a:rPr kumimoji="0" lang="en-GB" sz="1600" b="1" i="0" u="none" strike="noStrike" kern="1200" cap="none" spc="0" normalizeH="0" baseline="0" noProof="0" dirty="0">
                <a:ln>
                  <a:noFill/>
                </a:ln>
                <a:solidFill>
                  <a:srgbClr val="333333"/>
                </a:solidFill>
                <a:effectLst/>
                <a:uLnTx/>
                <a:uFillTx/>
                <a:latin typeface="Calibri"/>
                <a:ea typeface="+mn-ea"/>
                <a:cs typeface="+mn-cs"/>
              </a:rPr>
              <a:t>10 months</a:t>
            </a:r>
            <a:r>
              <a:rPr kumimoji="0" lang="en-GB" sz="1600" b="0" i="0" u="none" strike="noStrike" kern="1200" cap="none" spc="0" normalizeH="0" baseline="0" noProof="0" dirty="0">
                <a:ln>
                  <a:noFill/>
                </a:ln>
                <a:solidFill>
                  <a:srgbClr val="333333"/>
                </a:solidFill>
                <a:effectLst/>
                <a:uLnTx/>
                <a:uFillTx/>
                <a:latin typeface="Calibri"/>
                <a:ea typeface="+mn-ea"/>
                <a:cs typeface="+mn-cs"/>
              </a:rPr>
              <a:t>, from January 2025 to October 2025</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34A8C8E8-943D-1098-5C74-892972FF5C20}"/>
              </a:ext>
            </a:extLst>
          </p:cNvPr>
          <p:cNvSpPr/>
          <p:nvPr/>
        </p:nvSpPr>
        <p:spPr>
          <a:xfrm>
            <a:off x="4256343" y="5338350"/>
            <a:ext cx="3098961" cy="805162"/>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Estimates </a:t>
            </a:r>
            <a:r>
              <a:rPr kumimoji="0" lang="en-GB" sz="1600" b="1" i="0" u="none" strike="noStrike" kern="1200" cap="none" spc="0" normalizeH="0" baseline="0" noProof="0" dirty="0">
                <a:ln>
                  <a:noFill/>
                </a:ln>
                <a:solidFill>
                  <a:srgbClr val="333333"/>
                </a:solidFill>
                <a:effectLst/>
                <a:uLnTx/>
                <a:uFillTx/>
                <a:latin typeface="Calibri"/>
                <a:ea typeface="+mn-ea"/>
                <a:cs typeface="+mn-cs"/>
              </a:rPr>
              <a:t>total costs </a:t>
            </a:r>
            <a:r>
              <a:rPr kumimoji="0" lang="en-GB" sz="1600" b="0" i="0" u="none" strike="noStrike" kern="1200" cap="none" spc="0" normalizeH="0" baseline="0" noProof="0" dirty="0">
                <a:ln>
                  <a:noFill/>
                </a:ln>
                <a:solidFill>
                  <a:srgbClr val="333333"/>
                </a:solidFill>
                <a:effectLst/>
                <a:uLnTx/>
                <a:uFillTx/>
                <a:latin typeface="Calibri"/>
                <a:ea typeface="+mn-ea"/>
                <a:cs typeface="+mn-cs"/>
              </a:rPr>
              <a:t>to be </a:t>
            </a:r>
            <a:r>
              <a:rPr kumimoji="0" lang="en-GB" sz="1600" b="1" i="0" u="none" strike="noStrike" kern="1200" cap="none" spc="0" normalizeH="0" baseline="0" noProof="0" dirty="0">
                <a:ln>
                  <a:noFill/>
                </a:ln>
                <a:solidFill>
                  <a:srgbClr val="333333"/>
                </a:solidFill>
                <a:effectLst/>
                <a:uLnTx/>
                <a:uFillTx/>
                <a:latin typeface="Calibri"/>
                <a:ea typeface="+mn-ea"/>
                <a:cs typeface="+mn-cs"/>
              </a:rPr>
              <a:t>€300k</a:t>
            </a:r>
            <a:r>
              <a:rPr kumimoji="0" lang="en-GB" sz="1600" b="0" i="0" u="none" strike="noStrike" kern="1200" cap="none" spc="0" normalizeH="0" baseline="0" noProof="0" dirty="0">
                <a:ln>
                  <a:noFill/>
                </a:ln>
                <a:solidFill>
                  <a:srgbClr val="333333"/>
                </a:solidFill>
                <a:effectLst/>
                <a:uLnTx/>
                <a:uFillTx/>
                <a:latin typeface="Calibri"/>
                <a:ea typeface="+mn-ea"/>
                <a:cs typeface="+mn-cs"/>
              </a:rPr>
              <a:t>, </a:t>
            </a:r>
            <a:r>
              <a:rPr kumimoji="0" lang="en-GB" sz="1600" b="1" i="0" u="none" strike="noStrike" kern="1200" cap="none" spc="0" normalizeH="0" baseline="0" noProof="0" dirty="0">
                <a:ln>
                  <a:noFill/>
                </a:ln>
                <a:solidFill>
                  <a:srgbClr val="333333"/>
                </a:solidFill>
                <a:effectLst/>
                <a:uLnTx/>
                <a:uFillTx/>
                <a:latin typeface="Calibri"/>
                <a:ea typeface="+mn-ea"/>
                <a:cs typeface="+mn-cs"/>
              </a:rPr>
              <a:t>70% </a:t>
            </a:r>
            <a:r>
              <a:rPr kumimoji="0" lang="en-GB" sz="1600" b="0" i="0" u="none" strike="noStrike" kern="1200" cap="none" spc="0" normalizeH="0" baseline="0" noProof="0" dirty="0">
                <a:ln>
                  <a:noFill/>
                </a:ln>
                <a:solidFill>
                  <a:srgbClr val="333333"/>
                </a:solidFill>
                <a:effectLst/>
                <a:uLnTx/>
                <a:uFillTx/>
                <a:latin typeface="Calibri"/>
                <a:ea typeface="+mn-ea"/>
                <a:cs typeface="+mn-cs"/>
              </a:rPr>
              <a:t>of which can be funded by </a:t>
            </a:r>
            <a:r>
              <a:rPr kumimoji="0" lang="en-GB" sz="1600" b="1" i="0" u="none" strike="noStrike" kern="1200" cap="none" spc="0" normalizeH="0" baseline="0" noProof="0" dirty="0">
                <a:ln>
                  <a:noFill/>
                </a:ln>
                <a:solidFill>
                  <a:srgbClr val="333333"/>
                </a:solidFill>
                <a:effectLst/>
                <a:uLnTx/>
                <a:uFillTx/>
                <a:latin typeface="Calibri"/>
                <a:ea typeface="+mn-ea"/>
                <a:cs typeface="+mn-cs"/>
              </a:rPr>
              <a:t>EIT Food </a:t>
            </a:r>
            <a:r>
              <a:rPr kumimoji="0" lang="en-GB" sz="1600" b="0" i="0" u="none" strike="noStrike" kern="1200" cap="none" spc="0" normalizeH="0" baseline="0" noProof="0" dirty="0">
                <a:ln>
                  <a:noFill/>
                </a:ln>
                <a:solidFill>
                  <a:srgbClr val="333333"/>
                </a:solidFill>
                <a:effectLst/>
                <a:uLnTx/>
                <a:uFillTx/>
                <a:latin typeface="Calibri"/>
                <a:ea typeface="+mn-ea"/>
                <a:cs typeface="+mn-cs"/>
              </a:rPr>
              <a:t>(€210k)</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36" name="Arrow: Right 35">
            <a:extLst>
              <a:ext uri="{FF2B5EF4-FFF2-40B4-BE49-F238E27FC236}">
                <a16:creationId xmlns:a16="http://schemas.microsoft.com/office/drawing/2014/main" id="{1532EBB6-ECD8-EAEF-5954-FF8ACE5F7B5F}"/>
              </a:ext>
            </a:extLst>
          </p:cNvPr>
          <p:cNvSpPr/>
          <p:nvPr/>
        </p:nvSpPr>
        <p:spPr>
          <a:xfrm>
            <a:off x="7606919" y="4081452"/>
            <a:ext cx="376211" cy="513348"/>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7B03FDC7-A99F-EFD9-AA8E-EC6EFD96C996}"/>
              </a:ext>
            </a:extLst>
          </p:cNvPr>
          <p:cNvSpPr txBox="1"/>
          <p:nvPr/>
        </p:nvSpPr>
        <p:spPr>
          <a:xfrm>
            <a:off x="9356680" y="1740686"/>
            <a:ext cx="19253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30F7A"/>
                </a:solidFill>
                <a:effectLst/>
                <a:uLnTx/>
                <a:uFillTx/>
                <a:latin typeface="Calibri"/>
                <a:ea typeface="+mn-ea"/>
                <a:cs typeface="+mn-cs"/>
              </a:rPr>
              <a:t>PROJECT EXECUTION</a:t>
            </a:r>
            <a:endParaRPr kumimoji="0" lang="en-US" sz="2000" b="1" i="0" u="none" strike="noStrike" kern="1200" cap="none" spc="0" normalizeH="0" baseline="0" noProof="0" dirty="0">
              <a:ln>
                <a:noFill/>
              </a:ln>
              <a:solidFill>
                <a:srgbClr val="630F7A"/>
              </a:solidFill>
              <a:effectLst/>
              <a:uLnTx/>
              <a:uFillTx/>
              <a:latin typeface="Calibri"/>
              <a:ea typeface="+mn-ea"/>
              <a:cs typeface="+mn-cs"/>
            </a:endParaRPr>
          </a:p>
        </p:txBody>
      </p:sp>
      <p:sp>
        <p:nvSpPr>
          <p:cNvPr id="38" name="Rectangle: Rounded Corners 37">
            <a:extLst>
              <a:ext uri="{FF2B5EF4-FFF2-40B4-BE49-F238E27FC236}">
                <a16:creationId xmlns:a16="http://schemas.microsoft.com/office/drawing/2014/main" id="{DD522272-3204-771E-0CAC-5D596C46B118}"/>
              </a:ext>
            </a:extLst>
          </p:cNvPr>
          <p:cNvSpPr/>
          <p:nvPr/>
        </p:nvSpPr>
        <p:spPr>
          <a:xfrm>
            <a:off x="8243492" y="2666638"/>
            <a:ext cx="3098961" cy="67272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After evaluations and panels, Company A is </a:t>
            </a:r>
            <a:r>
              <a:rPr kumimoji="0" lang="en-GB" sz="1600" b="1" i="0" u="none" strike="noStrike" kern="1200" cap="none" spc="0" normalizeH="0" baseline="0" noProof="0" dirty="0">
                <a:ln>
                  <a:noFill/>
                </a:ln>
                <a:solidFill>
                  <a:srgbClr val="333333"/>
                </a:solidFill>
                <a:effectLst/>
                <a:uLnTx/>
                <a:uFillTx/>
                <a:latin typeface="Calibri"/>
                <a:ea typeface="+mn-ea"/>
                <a:cs typeface="+mn-cs"/>
              </a:rPr>
              <a:t>awarded for funding</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39" name="Rectangle: Rounded Corners 38">
            <a:extLst>
              <a:ext uri="{FF2B5EF4-FFF2-40B4-BE49-F238E27FC236}">
                <a16:creationId xmlns:a16="http://schemas.microsoft.com/office/drawing/2014/main" id="{FF2C6DAF-4E57-FAC8-CD9D-6E09BB859C4D}"/>
              </a:ext>
            </a:extLst>
          </p:cNvPr>
          <p:cNvSpPr/>
          <p:nvPr/>
        </p:nvSpPr>
        <p:spPr>
          <a:xfrm>
            <a:off x="8238418" y="3486183"/>
            <a:ext cx="3104036" cy="885807"/>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After due diligence and validation, Company A signs </a:t>
            </a:r>
            <a:r>
              <a:rPr kumimoji="0" lang="en-GB" sz="1600" b="1" i="0" u="none" strike="noStrike" kern="1200" cap="none" spc="0" normalizeH="0" baseline="0" noProof="0" dirty="0">
                <a:ln>
                  <a:noFill/>
                </a:ln>
                <a:solidFill>
                  <a:srgbClr val="333333"/>
                </a:solidFill>
                <a:effectLst/>
                <a:uLnTx/>
                <a:uFillTx/>
                <a:latin typeface="Calibri"/>
                <a:ea typeface="+mn-ea"/>
                <a:cs typeface="+mn-cs"/>
              </a:rPr>
              <a:t>RBF agreement</a:t>
            </a:r>
            <a:r>
              <a:rPr kumimoji="0" lang="en-GB" sz="1600" b="0" i="0" u="none" strike="noStrike" kern="1200" cap="none" spc="0" normalizeH="0" baseline="0" noProof="0" dirty="0">
                <a:ln>
                  <a:noFill/>
                </a:ln>
                <a:solidFill>
                  <a:srgbClr val="333333"/>
                </a:solidFill>
                <a:effectLst/>
                <a:uLnTx/>
                <a:uFillTx/>
                <a:latin typeface="Calibri"/>
                <a:ea typeface="+mn-ea"/>
                <a:cs typeface="+mn-cs"/>
              </a:rPr>
              <a:t> for </a:t>
            </a:r>
            <a:r>
              <a:rPr kumimoji="0" lang="en-GB" sz="1600" b="1" i="0" u="none" strike="noStrike" kern="1200" cap="none" spc="0" normalizeH="0" baseline="0" noProof="0" dirty="0">
                <a:ln>
                  <a:noFill/>
                </a:ln>
                <a:solidFill>
                  <a:srgbClr val="333333"/>
                </a:solidFill>
                <a:effectLst/>
                <a:uLnTx/>
                <a:uFillTx/>
                <a:latin typeface="Calibri"/>
                <a:ea typeface="+mn-ea"/>
                <a:cs typeface="+mn-cs"/>
              </a:rPr>
              <a:t>5% revenue-share</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40" name="Rectangle: Rounded Corners 39">
            <a:extLst>
              <a:ext uri="{FF2B5EF4-FFF2-40B4-BE49-F238E27FC236}">
                <a16:creationId xmlns:a16="http://schemas.microsoft.com/office/drawing/2014/main" id="{05DC5EA3-CE8F-5A02-3673-69EA29BDBF1C}"/>
              </a:ext>
            </a:extLst>
          </p:cNvPr>
          <p:cNvSpPr/>
          <p:nvPr/>
        </p:nvSpPr>
        <p:spPr>
          <a:xfrm>
            <a:off x="8243492" y="4518806"/>
            <a:ext cx="3098961" cy="774912"/>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A receives </a:t>
            </a:r>
            <a:r>
              <a:rPr kumimoji="0" lang="en-GB" sz="1600" b="1" i="0" u="none" strike="noStrike" kern="1200" cap="none" spc="0" normalizeH="0" baseline="0" noProof="0" dirty="0">
                <a:ln>
                  <a:noFill/>
                </a:ln>
                <a:solidFill>
                  <a:srgbClr val="333333"/>
                </a:solidFill>
                <a:effectLst/>
                <a:uLnTx/>
                <a:uFillTx/>
                <a:latin typeface="Calibri"/>
                <a:ea typeface="+mn-ea"/>
                <a:cs typeface="+mn-cs"/>
              </a:rPr>
              <a:t>€161k </a:t>
            </a:r>
            <a:r>
              <a:rPr kumimoji="0" lang="en-GB" sz="1600" b="0" i="0" u="none" strike="noStrike" kern="1200" cap="none" spc="0" normalizeH="0" baseline="0" noProof="0" dirty="0">
                <a:ln>
                  <a:noFill/>
                </a:ln>
                <a:solidFill>
                  <a:srgbClr val="333333"/>
                </a:solidFill>
                <a:effectLst/>
                <a:uLnTx/>
                <a:uFillTx/>
                <a:latin typeface="Calibri"/>
                <a:ea typeface="+mn-ea"/>
                <a:cs typeface="+mn-cs"/>
              </a:rPr>
              <a:t>as pre-financing, which is </a:t>
            </a:r>
            <a:r>
              <a:rPr kumimoji="0" lang="en-GB" sz="1600" b="1" i="0" u="none" strike="noStrike" kern="1200" cap="none" spc="0" normalizeH="0" baseline="0" noProof="0" dirty="0">
                <a:ln>
                  <a:noFill/>
                </a:ln>
                <a:solidFill>
                  <a:srgbClr val="333333"/>
                </a:solidFill>
                <a:effectLst/>
                <a:uLnTx/>
                <a:uFillTx/>
                <a:latin typeface="Calibri"/>
                <a:ea typeface="+mn-ea"/>
                <a:cs typeface="+mn-cs"/>
              </a:rPr>
              <a:t>80% </a:t>
            </a:r>
            <a:r>
              <a:rPr kumimoji="0" lang="en-GB" sz="1600" b="0" i="0" u="none" strike="noStrike" kern="1200" cap="none" spc="0" normalizeH="0" baseline="0" noProof="0" dirty="0">
                <a:ln>
                  <a:noFill/>
                </a:ln>
                <a:solidFill>
                  <a:srgbClr val="333333"/>
                </a:solidFill>
                <a:effectLst/>
                <a:uLnTx/>
                <a:uFillTx/>
                <a:latin typeface="Calibri"/>
                <a:ea typeface="+mn-ea"/>
                <a:cs typeface="+mn-cs"/>
              </a:rPr>
              <a:t>of the award</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42" name="Rectangle: Rounded Corners 41">
            <a:extLst>
              <a:ext uri="{FF2B5EF4-FFF2-40B4-BE49-F238E27FC236}">
                <a16:creationId xmlns:a16="http://schemas.microsoft.com/office/drawing/2014/main" id="{92A91850-08FA-A960-F324-F50B72A311E7}"/>
              </a:ext>
            </a:extLst>
          </p:cNvPr>
          <p:cNvSpPr/>
          <p:nvPr/>
        </p:nvSpPr>
        <p:spPr>
          <a:xfrm>
            <a:off x="8247167" y="5440533"/>
            <a:ext cx="3098961" cy="70297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A begins </a:t>
            </a:r>
            <a:r>
              <a:rPr kumimoji="0" lang="en-GB" sz="1600" b="1" i="0" u="none" strike="noStrike" kern="1200" cap="none" spc="0" normalizeH="0" baseline="0" noProof="0" dirty="0">
                <a:ln>
                  <a:noFill/>
                </a:ln>
                <a:solidFill>
                  <a:srgbClr val="333333"/>
                </a:solidFill>
                <a:effectLst/>
                <a:uLnTx/>
                <a:uFillTx/>
                <a:latin typeface="Calibri"/>
                <a:ea typeface="+mn-ea"/>
                <a:cs typeface="+mn-cs"/>
              </a:rPr>
              <a:t>execution</a:t>
            </a:r>
            <a:r>
              <a:rPr kumimoji="0" lang="en-GB" sz="1600" b="0" i="0" u="none" strike="noStrike" kern="1200" cap="none" spc="0" normalizeH="0" baseline="0" noProof="0" dirty="0">
                <a:ln>
                  <a:noFill/>
                </a:ln>
                <a:solidFill>
                  <a:srgbClr val="333333"/>
                </a:solidFill>
                <a:effectLst/>
                <a:uLnTx/>
                <a:uFillTx/>
                <a:latin typeface="Calibri"/>
                <a:ea typeface="+mn-ea"/>
                <a:cs typeface="+mn-cs"/>
              </a:rPr>
              <a:t>, </a:t>
            </a:r>
            <a:r>
              <a:rPr kumimoji="0" lang="en-GB" sz="1600" b="1" i="0" u="none" strike="noStrike" kern="1200" cap="none" spc="0" normalizeH="0" baseline="0" noProof="0" dirty="0">
                <a:ln>
                  <a:noFill/>
                </a:ln>
                <a:solidFill>
                  <a:srgbClr val="333333"/>
                </a:solidFill>
                <a:effectLst/>
                <a:uLnTx/>
                <a:uFillTx/>
                <a:latin typeface="Calibri"/>
                <a:ea typeface="+mn-ea"/>
                <a:cs typeface="+mn-cs"/>
              </a:rPr>
              <a:t>reporting progress </a:t>
            </a:r>
            <a:r>
              <a:rPr kumimoji="0" lang="en-GB" sz="1600" b="0" i="0" u="none" strike="noStrike" kern="1200" cap="none" spc="0" normalizeH="0" baseline="0" noProof="0" dirty="0">
                <a:ln>
                  <a:noFill/>
                </a:ln>
                <a:solidFill>
                  <a:srgbClr val="333333"/>
                </a:solidFill>
                <a:effectLst/>
                <a:uLnTx/>
                <a:uFillTx/>
                <a:latin typeface="Calibri"/>
                <a:ea typeface="+mn-ea"/>
                <a:cs typeface="+mn-cs"/>
              </a:rPr>
              <a:t>with EIT Food</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43" name="Arrow: Pentagon 42">
            <a:extLst>
              <a:ext uri="{FF2B5EF4-FFF2-40B4-BE49-F238E27FC236}">
                <a16:creationId xmlns:a16="http://schemas.microsoft.com/office/drawing/2014/main" id="{88F41DE4-3507-6A91-7D33-38464F9D8CBF}"/>
              </a:ext>
            </a:extLst>
          </p:cNvPr>
          <p:cNvSpPr/>
          <p:nvPr/>
        </p:nvSpPr>
        <p:spPr>
          <a:xfrm>
            <a:off x="412828" y="1106248"/>
            <a:ext cx="10929625" cy="419284"/>
          </a:xfrm>
          <a:prstGeom prst="homePlate">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PROJECT INTAKE PROCESS</a:t>
            </a:r>
            <a:endParaRPr kumimoji="0" lang="en-BE"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Arrow: Right 43">
            <a:extLst>
              <a:ext uri="{FF2B5EF4-FFF2-40B4-BE49-F238E27FC236}">
                <a16:creationId xmlns:a16="http://schemas.microsoft.com/office/drawing/2014/main" id="{69F31F02-307F-1BCA-383B-D18F8843C9FB}"/>
              </a:ext>
            </a:extLst>
          </p:cNvPr>
          <p:cNvSpPr/>
          <p:nvPr/>
        </p:nvSpPr>
        <p:spPr>
          <a:xfrm>
            <a:off x="11533658" y="4014501"/>
            <a:ext cx="376211" cy="513348"/>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6" name="Picture 45" descr="A black background with a black square&#10;&#10;Description automatically generated with medium confidence">
            <a:extLst>
              <a:ext uri="{FF2B5EF4-FFF2-40B4-BE49-F238E27FC236}">
                <a16:creationId xmlns:a16="http://schemas.microsoft.com/office/drawing/2014/main" id="{F0370D34-DFCE-4C0A-10D2-70BB780D33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4939" y="1873907"/>
            <a:ext cx="580991" cy="580991"/>
          </a:xfrm>
          <a:prstGeom prst="rect">
            <a:avLst/>
          </a:prstGeom>
        </p:spPr>
      </p:pic>
      <p:pic>
        <p:nvPicPr>
          <p:cNvPr id="48" name="Picture 47" descr="A black background with a black square&#10;&#10;Description automatically generated with medium confidence">
            <a:extLst>
              <a:ext uri="{FF2B5EF4-FFF2-40B4-BE49-F238E27FC236}">
                <a16:creationId xmlns:a16="http://schemas.microsoft.com/office/drawing/2014/main" id="{83963A38-AD1E-A615-DC12-596B69039A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4007" y="1834853"/>
            <a:ext cx="659096" cy="659096"/>
          </a:xfrm>
          <a:prstGeom prst="rect">
            <a:avLst/>
          </a:prstGeom>
        </p:spPr>
      </p:pic>
    </p:spTree>
    <p:extLst>
      <p:ext uri="{BB962C8B-B14F-4D97-AF65-F5344CB8AC3E}">
        <p14:creationId xmlns:p14="http://schemas.microsoft.com/office/powerpoint/2010/main" val="85385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2794988" y="231568"/>
            <a:ext cx="6613707"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100" normalizeH="0" baseline="0" noProof="0" dirty="0">
                <a:ln>
                  <a:noFill/>
                </a:ln>
                <a:solidFill>
                  <a:srgbClr val="6BB745"/>
                </a:solidFill>
                <a:effectLst/>
                <a:uLnTx/>
                <a:uFillTx/>
                <a:latin typeface="Calibri" panose="020F0502020204030204"/>
                <a:ea typeface="+mj-ea"/>
                <a:cs typeface="+mj-cs"/>
              </a:rPr>
              <a:t>ILLUSTRATIVE EXAMPLE (CONT.)</a:t>
            </a: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EA46F4C-D259-6F5B-8F63-216D5B499028}"/>
              </a:ext>
            </a:extLst>
          </p:cNvPr>
          <p:cNvSpPr txBox="1"/>
          <p:nvPr/>
        </p:nvSpPr>
        <p:spPr>
          <a:xfrm>
            <a:off x="1931659" y="1731040"/>
            <a:ext cx="19060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2D79"/>
                </a:solidFill>
                <a:effectLst/>
                <a:uLnTx/>
                <a:uFillTx/>
                <a:latin typeface="Calibri"/>
                <a:ea typeface="+mn-ea"/>
                <a:cs typeface="+mn-cs"/>
              </a:rPr>
              <a:t>PROJECT COMPLETION</a:t>
            </a:r>
            <a:endParaRPr kumimoji="0" lang="en-US" sz="2000" b="1" i="1" u="none" strike="noStrike" kern="1200" cap="none" spc="0" normalizeH="0" baseline="0" noProof="0" dirty="0">
              <a:ln>
                <a:noFill/>
              </a:ln>
              <a:solidFill>
                <a:srgbClr val="152D79"/>
              </a:solidFill>
              <a:effectLst/>
              <a:uLnTx/>
              <a:uFillTx/>
              <a:latin typeface="Calibri"/>
              <a:ea typeface="+mn-ea"/>
              <a:cs typeface="+mn-cs"/>
            </a:endParaRPr>
          </a:p>
        </p:txBody>
      </p:sp>
      <p:sp>
        <p:nvSpPr>
          <p:cNvPr id="17" name="Arrow: Right 16">
            <a:extLst>
              <a:ext uri="{FF2B5EF4-FFF2-40B4-BE49-F238E27FC236}">
                <a16:creationId xmlns:a16="http://schemas.microsoft.com/office/drawing/2014/main" id="{8D4F69D3-30F4-E88C-D077-0B12D5F1C195}"/>
              </a:ext>
            </a:extLst>
          </p:cNvPr>
          <p:cNvSpPr/>
          <p:nvPr/>
        </p:nvSpPr>
        <p:spPr>
          <a:xfrm>
            <a:off x="4141135" y="4081452"/>
            <a:ext cx="376211" cy="513348"/>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207401C6-3409-12D9-E842-2DE20C6A552C}"/>
              </a:ext>
            </a:extLst>
          </p:cNvPr>
          <p:cNvSpPr txBox="1"/>
          <p:nvPr/>
        </p:nvSpPr>
        <p:spPr>
          <a:xfrm>
            <a:off x="5618489" y="1743178"/>
            <a:ext cx="243037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BB745"/>
                </a:solidFill>
                <a:effectLst/>
                <a:uLnTx/>
                <a:uFillTx/>
                <a:latin typeface="Calibri"/>
                <a:ea typeface="+mn-ea"/>
                <a:cs typeface="+mn-cs"/>
              </a:rPr>
              <a:t>REVENUE SHARING BEGINS</a:t>
            </a:r>
            <a:endParaRPr kumimoji="0" lang="en-US" sz="2000" b="1" i="1" u="none" strike="noStrike" kern="1200" cap="none" spc="0" normalizeH="0" baseline="0" noProof="0" dirty="0">
              <a:ln>
                <a:noFill/>
              </a:ln>
              <a:solidFill>
                <a:srgbClr val="6BB745"/>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B429448F-48F0-A2A1-F36C-2BC1E0B45B7F}"/>
              </a:ext>
            </a:extLst>
          </p:cNvPr>
          <p:cNvSpPr/>
          <p:nvPr/>
        </p:nvSpPr>
        <p:spPr>
          <a:xfrm>
            <a:off x="934198" y="2666638"/>
            <a:ext cx="2951649" cy="854604"/>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A </a:t>
            </a:r>
            <a:r>
              <a:rPr kumimoji="0" lang="en-GB" sz="1600" b="1" i="0" u="none" strike="noStrike" kern="1200" cap="none" spc="0" normalizeH="0" baseline="0" noProof="0" dirty="0">
                <a:ln>
                  <a:noFill/>
                </a:ln>
                <a:solidFill>
                  <a:srgbClr val="333333"/>
                </a:solidFill>
                <a:effectLst/>
                <a:uLnTx/>
                <a:uFillTx/>
                <a:latin typeface="Calibri"/>
                <a:ea typeface="+mn-ea"/>
                <a:cs typeface="+mn-cs"/>
              </a:rPr>
              <a:t>completes project in October 2025</a:t>
            </a:r>
            <a:r>
              <a:rPr kumimoji="0" lang="en-GB" sz="1600" b="0" i="0" u="none" strike="noStrike" kern="1200" cap="none" spc="0" normalizeH="0" baseline="0" noProof="0" dirty="0">
                <a:ln>
                  <a:noFill/>
                </a:ln>
                <a:solidFill>
                  <a:srgbClr val="333333"/>
                </a:solidFill>
                <a:effectLst/>
                <a:uLnTx/>
                <a:uFillTx/>
                <a:latin typeface="Calibri"/>
                <a:ea typeface="+mn-ea"/>
                <a:cs typeface="+mn-cs"/>
              </a:rPr>
              <a:t>, submitting all the necessary </a:t>
            </a:r>
            <a:r>
              <a:rPr kumimoji="0" lang="en-GB" sz="1600" b="1" i="0" u="none" strike="noStrike" kern="1200" cap="none" spc="0" normalizeH="0" baseline="0" noProof="0" dirty="0">
                <a:ln>
                  <a:noFill/>
                </a:ln>
                <a:solidFill>
                  <a:srgbClr val="333333"/>
                </a:solidFill>
                <a:effectLst/>
                <a:uLnTx/>
                <a:uFillTx/>
                <a:latin typeface="Calibri"/>
                <a:ea typeface="+mn-ea"/>
                <a:cs typeface="+mn-cs"/>
              </a:rPr>
              <a:t>documentation</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29" name="Rectangle: Rounded Corners 28">
            <a:extLst>
              <a:ext uri="{FF2B5EF4-FFF2-40B4-BE49-F238E27FC236}">
                <a16:creationId xmlns:a16="http://schemas.microsoft.com/office/drawing/2014/main" id="{B285047E-7F3C-C18B-B777-08C898930AD5}"/>
              </a:ext>
            </a:extLst>
          </p:cNvPr>
          <p:cNvSpPr/>
          <p:nvPr/>
        </p:nvSpPr>
        <p:spPr>
          <a:xfrm>
            <a:off x="937869" y="4528039"/>
            <a:ext cx="2951651" cy="8300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A </a:t>
            </a:r>
            <a:r>
              <a:rPr kumimoji="0" lang="en-GB" sz="1600" b="1" i="0" u="none" strike="noStrike" kern="1200" cap="none" spc="0" normalizeH="0" baseline="0" noProof="0" dirty="0">
                <a:ln>
                  <a:noFill/>
                </a:ln>
                <a:solidFill>
                  <a:srgbClr val="333333"/>
                </a:solidFill>
                <a:effectLst/>
                <a:uLnTx/>
                <a:uFillTx/>
                <a:latin typeface="Calibri"/>
                <a:ea typeface="+mn-ea"/>
                <a:cs typeface="+mn-cs"/>
              </a:rPr>
              <a:t>attests </a:t>
            </a:r>
            <a:r>
              <a:rPr kumimoji="0" lang="en-GB" sz="1600" b="0" i="0" u="none" strike="noStrike" kern="1200" cap="none" spc="0" normalizeH="0" baseline="0" noProof="0" dirty="0">
                <a:ln>
                  <a:noFill/>
                </a:ln>
                <a:solidFill>
                  <a:srgbClr val="333333"/>
                </a:solidFill>
                <a:effectLst/>
                <a:uLnTx/>
                <a:uFillTx/>
                <a:latin typeface="Calibri"/>
                <a:ea typeface="+mn-ea"/>
                <a:cs typeface="+mn-cs"/>
              </a:rPr>
              <a:t>to their Half-Yearly revenues: </a:t>
            </a:r>
            <a:r>
              <a:rPr kumimoji="0" lang="en-GB" sz="1600" b="1" i="0" u="none" strike="noStrike" kern="1200" cap="none" spc="0" normalizeH="0" baseline="0" noProof="0" dirty="0">
                <a:ln>
                  <a:noFill/>
                </a:ln>
                <a:solidFill>
                  <a:srgbClr val="333333"/>
                </a:solidFill>
                <a:effectLst/>
                <a:uLnTx/>
                <a:uFillTx/>
                <a:latin typeface="Calibri"/>
                <a:ea typeface="+mn-ea"/>
                <a:cs typeface="+mn-cs"/>
              </a:rPr>
              <a:t>€250k </a:t>
            </a:r>
            <a:r>
              <a:rPr kumimoji="0" lang="en-GB" sz="1600" b="0" i="0" u="none" strike="noStrike" kern="1200" cap="none" spc="0" normalizeH="0" baseline="0" noProof="0" dirty="0">
                <a:ln>
                  <a:noFill/>
                </a:ln>
                <a:solidFill>
                  <a:srgbClr val="333333"/>
                </a:solidFill>
                <a:effectLst/>
                <a:uLnTx/>
                <a:uFillTx/>
                <a:latin typeface="Calibri"/>
                <a:ea typeface="+mn-ea"/>
                <a:cs typeface="+mn-cs"/>
              </a:rPr>
              <a:t>(€500k annualized)</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4E0BB0C9-99F8-CB26-DEB1-7D97EDCC9ED8}"/>
              </a:ext>
            </a:extLst>
          </p:cNvPr>
          <p:cNvSpPr/>
          <p:nvPr/>
        </p:nvSpPr>
        <p:spPr>
          <a:xfrm>
            <a:off x="4777708" y="2666638"/>
            <a:ext cx="3098961" cy="1087215"/>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EIT Food </a:t>
            </a:r>
            <a:r>
              <a:rPr kumimoji="0" lang="en-GB" sz="1600" b="1" i="0" u="none" strike="noStrike" kern="1200" cap="none" spc="0" normalizeH="0" baseline="0" noProof="0" dirty="0">
                <a:ln>
                  <a:noFill/>
                </a:ln>
                <a:solidFill>
                  <a:srgbClr val="333333"/>
                </a:solidFill>
                <a:effectLst/>
                <a:uLnTx/>
                <a:uFillTx/>
                <a:latin typeface="Calibri"/>
                <a:ea typeface="+mn-ea"/>
                <a:cs typeface="+mn-cs"/>
              </a:rPr>
              <a:t>calculates the revenue-share portion </a:t>
            </a:r>
            <a:r>
              <a:rPr kumimoji="0" lang="en-GB" sz="1600" b="0" i="0" u="none" strike="noStrike" kern="1200" cap="none" spc="0" normalizeH="0" baseline="0" noProof="0" dirty="0">
                <a:ln>
                  <a:noFill/>
                </a:ln>
                <a:solidFill>
                  <a:srgbClr val="333333"/>
                </a:solidFill>
                <a:effectLst/>
                <a:uLnTx/>
                <a:uFillTx/>
                <a:latin typeface="Calibri"/>
                <a:ea typeface="+mn-ea"/>
                <a:cs typeface="+mn-cs"/>
              </a:rPr>
              <a:t>for the following 6 months to be </a:t>
            </a:r>
            <a:r>
              <a:rPr kumimoji="0" lang="en-GB" sz="1600" b="1" i="0" u="none" strike="noStrike" kern="1200" cap="none" spc="0" normalizeH="0" baseline="0" noProof="0" dirty="0">
                <a:ln>
                  <a:noFill/>
                </a:ln>
                <a:solidFill>
                  <a:srgbClr val="333333"/>
                </a:solidFill>
                <a:effectLst/>
                <a:uLnTx/>
                <a:uFillTx/>
                <a:latin typeface="Calibri"/>
                <a:ea typeface="+mn-ea"/>
                <a:cs typeface="+mn-cs"/>
              </a:rPr>
              <a:t>€12,500 </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32" name="Rectangle: Rounded Corners 31">
            <a:extLst>
              <a:ext uri="{FF2B5EF4-FFF2-40B4-BE49-F238E27FC236}">
                <a16:creationId xmlns:a16="http://schemas.microsoft.com/office/drawing/2014/main" id="{C9234D01-A5A7-B093-E924-D3E1A770123C}"/>
              </a:ext>
            </a:extLst>
          </p:cNvPr>
          <p:cNvSpPr/>
          <p:nvPr/>
        </p:nvSpPr>
        <p:spPr>
          <a:xfrm>
            <a:off x="4777708" y="3868451"/>
            <a:ext cx="3098961" cy="1046151"/>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EIT Food allocates the portion into </a:t>
            </a:r>
            <a:r>
              <a:rPr kumimoji="0" lang="en-GB" sz="1600" b="1" i="0" u="none" strike="noStrike" kern="1200" cap="none" spc="0" normalizeH="0" baseline="0" noProof="0" dirty="0">
                <a:ln>
                  <a:noFill/>
                </a:ln>
                <a:solidFill>
                  <a:srgbClr val="333333"/>
                </a:solidFill>
                <a:effectLst/>
                <a:uLnTx/>
                <a:uFillTx/>
                <a:latin typeface="Calibri"/>
                <a:ea typeface="+mn-ea"/>
                <a:cs typeface="+mn-cs"/>
              </a:rPr>
              <a:t>equal monthly amounts of €2,083</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34A8C8E8-943D-1098-5C74-892972FF5C20}"/>
              </a:ext>
            </a:extLst>
          </p:cNvPr>
          <p:cNvSpPr/>
          <p:nvPr/>
        </p:nvSpPr>
        <p:spPr>
          <a:xfrm>
            <a:off x="4777708" y="5029199"/>
            <a:ext cx="3098961" cy="1154325"/>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EIT Food invoices Company A </a:t>
            </a:r>
            <a:r>
              <a:rPr kumimoji="0" lang="en-GB" sz="1600" b="1" i="0" u="none" strike="noStrike" kern="1200" cap="none" spc="0" normalizeH="0" baseline="0" noProof="0" dirty="0">
                <a:ln>
                  <a:noFill/>
                </a:ln>
                <a:solidFill>
                  <a:srgbClr val="333333"/>
                </a:solidFill>
                <a:effectLst/>
                <a:uLnTx/>
                <a:uFillTx/>
                <a:latin typeface="Calibri"/>
                <a:ea typeface="+mn-ea"/>
                <a:cs typeface="+mn-cs"/>
              </a:rPr>
              <a:t>€2,083 every month for the next 6 months</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36" name="Arrow: Right 35">
            <a:extLst>
              <a:ext uri="{FF2B5EF4-FFF2-40B4-BE49-F238E27FC236}">
                <a16:creationId xmlns:a16="http://schemas.microsoft.com/office/drawing/2014/main" id="{1532EBB6-ECD8-EAEF-5954-FF8ACE5F7B5F}"/>
              </a:ext>
            </a:extLst>
          </p:cNvPr>
          <p:cNvSpPr/>
          <p:nvPr/>
        </p:nvSpPr>
        <p:spPr>
          <a:xfrm>
            <a:off x="8128284" y="4081452"/>
            <a:ext cx="376211" cy="513348"/>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43" name="Arrow: Chevron 42">
            <a:extLst>
              <a:ext uri="{FF2B5EF4-FFF2-40B4-BE49-F238E27FC236}">
                <a16:creationId xmlns:a16="http://schemas.microsoft.com/office/drawing/2014/main" id="{88F41DE4-3507-6A91-7D33-38464F9D8CBF}"/>
              </a:ext>
            </a:extLst>
          </p:cNvPr>
          <p:cNvSpPr/>
          <p:nvPr/>
        </p:nvSpPr>
        <p:spPr>
          <a:xfrm>
            <a:off x="412828" y="1106248"/>
            <a:ext cx="11546561" cy="419284"/>
          </a:xfrm>
          <a:prstGeom prst="chevron">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a:ea typeface="+mn-ea"/>
                <a:cs typeface="+mn-cs"/>
              </a:rPr>
              <a:t>PROJECT COMPLETION AND REPAYMENT</a:t>
            </a:r>
            <a:endParaRPr kumimoji="0" lang="en-BE"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Arrow: Right 1">
            <a:extLst>
              <a:ext uri="{FF2B5EF4-FFF2-40B4-BE49-F238E27FC236}">
                <a16:creationId xmlns:a16="http://schemas.microsoft.com/office/drawing/2014/main" id="{DAB17EBE-1D5D-78C2-D569-FF17A44AF5E6}"/>
              </a:ext>
            </a:extLst>
          </p:cNvPr>
          <p:cNvSpPr/>
          <p:nvPr/>
        </p:nvSpPr>
        <p:spPr>
          <a:xfrm>
            <a:off x="224722" y="4070683"/>
            <a:ext cx="376211" cy="513348"/>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F736C7FD-AF4B-A2A3-5032-013F6ABDDC81}"/>
              </a:ext>
            </a:extLst>
          </p:cNvPr>
          <p:cNvSpPr/>
          <p:nvPr/>
        </p:nvSpPr>
        <p:spPr>
          <a:xfrm>
            <a:off x="934192" y="3619741"/>
            <a:ext cx="2951651" cy="80979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Once EIT Food </a:t>
            </a:r>
            <a:r>
              <a:rPr kumimoji="0" lang="en-GB" sz="1600" b="1" i="0" u="none" strike="noStrike" kern="1200" cap="none" spc="0" normalizeH="0" baseline="0" noProof="0" dirty="0">
                <a:ln>
                  <a:noFill/>
                </a:ln>
                <a:solidFill>
                  <a:srgbClr val="333333"/>
                </a:solidFill>
                <a:effectLst/>
                <a:uLnTx/>
                <a:uFillTx/>
                <a:latin typeface="Calibri"/>
                <a:ea typeface="+mn-ea"/>
                <a:cs typeface="+mn-cs"/>
              </a:rPr>
              <a:t>validates completion</a:t>
            </a:r>
            <a:r>
              <a:rPr kumimoji="0" lang="en-GB" sz="1600" b="0" i="0" u="none" strike="noStrike" kern="1200" cap="none" spc="0" normalizeH="0" baseline="0" noProof="0" dirty="0">
                <a:ln>
                  <a:noFill/>
                </a:ln>
                <a:solidFill>
                  <a:srgbClr val="333333"/>
                </a:solidFill>
                <a:effectLst/>
                <a:uLnTx/>
                <a:uFillTx/>
                <a:latin typeface="Calibri"/>
                <a:ea typeface="+mn-ea"/>
                <a:cs typeface="+mn-cs"/>
              </a:rPr>
              <a:t>, Company A receives remaining </a:t>
            </a:r>
            <a:r>
              <a:rPr kumimoji="0" lang="en-GB" sz="1600" b="1" i="0" u="none" strike="noStrike" kern="1200" cap="none" spc="0" normalizeH="0" baseline="0" noProof="0" dirty="0">
                <a:ln>
                  <a:noFill/>
                </a:ln>
                <a:solidFill>
                  <a:srgbClr val="333333"/>
                </a:solidFill>
                <a:effectLst/>
                <a:uLnTx/>
                <a:uFillTx/>
                <a:latin typeface="Calibri"/>
                <a:ea typeface="+mn-ea"/>
                <a:cs typeface="+mn-cs"/>
              </a:rPr>
              <a:t>€42k </a:t>
            </a:r>
            <a:r>
              <a:rPr kumimoji="0" lang="en-GB" sz="1600" b="0" i="0" u="none" strike="noStrike" kern="1200" cap="none" spc="0" normalizeH="0" baseline="0" noProof="0" dirty="0">
                <a:ln>
                  <a:noFill/>
                </a:ln>
                <a:solidFill>
                  <a:srgbClr val="333333"/>
                </a:solidFill>
                <a:effectLst/>
                <a:uLnTx/>
                <a:uFillTx/>
                <a:latin typeface="Calibri"/>
                <a:ea typeface="+mn-ea"/>
                <a:cs typeface="+mn-cs"/>
              </a:rPr>
              <a:t>(20%)</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6C9AFC0-9995-62B0-FB50-8BD5A8CA1A60}"/>
              </a:ext>
            </a:extLst>
          </p:cNvPr>
          <p:cNvSpPr/>
          <p:nvPr/>
        </p:nvSpPr>
        <p:spPr>
          <a:xfrm>
            <a:off x="11575172" y="1106248"/>
            <a:ext cx="384217" cy="419284"/>
          </a:xfrm>
          <a:prstGeom prst="rect">
            <a:avLst/>
          </a:prstGeom>
          <a:solidFill>
            <a:srgbClr val="FDCD1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0AA5A139-8AB4-82CE-4F73-226EF5D7101A}"/>
              </a:ext>
            </a:extLst>
          </p:cNvPr>
          <p:cNvSpPr/>
          <p:nvPr/>
        </p:nvSpPr>
        <p:spPr>
          <a:xfrm>
            <a:off x="934192" y="5466520"/>
            <a:ext cx="2951651" cy="702979"/>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A also submits their consolidated </a:t>
            </a:r>
            <a:r>
              <a:rPr kumimoji="0" lang="en-GB" sz="1600" b="1" i="0" u="none" strike="noStrike" kern="1200" cap="none" spc="0" normalizeH="0" baseline="0" noProof="0" dirty="0">
                <a:ln>
                  <a:noFill/>
                </a:ln>
                <a:solidFill>
                  <a:srgbClr val="333333"/>
                </a:solidFill>
                <a:effectLst/>
                <a:uLnTx/>
                <a:uFillTx/>
                <a:latin typeface="Calibri"/>
                <a:ea typeface="+mn-ea"/>
                <a:cs typeface="+mn-cs"/>
              </a:rPr>
              <a:t>financial statements</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46FAC85-27F0-EFD0-6020-22CFCE4821BD}"/>
              </a:ext>
            </a:extLst>
          </p:cNvPr>
          <p:cNvSpPr txBox="1"/>
          <p:nvPr/>
        </p:nvSpPr>
        <p:spPr>
          <a:xfrm>
            <a:off x="9706160" y="1694499"/>
            <a:ext cx="21576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3C4EE"/>
                </a:solidFill>
                <a:effectLst/>
                <a:uLnTx/>
                <a:uFillTx/>
                <a:latin typeface="Calibri"/>
                <a:ea typeface="+mn-ea"/>
                <a:cs typeface="+mn-cs"/>
              </a:rPr>
              <a:t>REPAYMENT PREMIUM</a:t>
            </a:r>
            <a:endParaRPr kumimoji="0" lang="en-US" sz="2000" b="1" i="0" u="none" strike="noStrike" kern="1200" cap="none" spc="0" normalizeH="0" baseline="0" noProof="0" dirty="0">
              <a:ln>
                <a:noFill/>
              </a:ln>
              <a:solidFill>
                <a:srgbClr val="73C4EE"/>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5422FF71-89C8-746D-09C6-C087DC7B772C}"/>
              </a:ext>
            </a:extLst>
          </p:cNvPr>
          <p:cNvSpPr/>
          <p:nvPr/>
        </p:nvSpPr>
        <p:spPr>
          <a:xfrm>
            <a:off x="8764857" y="2620452"/>
            <a:ext cx="3098961" cy="73598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6 months later, Company A submits their </a:t>
            </a:r>
            <a:r>
              <a:rPr kumimoji="0" lang="en-GB" sz="1600" b="1" i="0" u="none" strike="noStrike" kern="1200" cap="none" spc="0" normalizeH="0" baseline="0" noProof="0" dirty="0">
                <a:ln>
                  <a:noFill/>
                </a:ln>
                <a:solidFill>
                  <a:srgbClr val="333333"/>
                </a:solidFill>
                <a:effectLst/>
                <a:uLnTx/>
                <a:uFillTx/>
                <a:latin typeface="Calibri"/>
                <a:ea typeface="+mn-ea"/>
                <a:cs typeface="+mn-cs"/>
              </a:rPr>
              <a:t>updated financial statements</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B6777880-85AC-8E30-758D-7BD3A910D347}"/>
              </a:ext>
            </a:extLst>
          </p:cNvPr>
          <p:cNvSpPr/>
          <p:nvPr/>
        </p:nvSpPr>
        <p:spPr>
          <a:xfrm>
            <a:off x="8764857" y="3464248"/>
            <a:ext cx="3098961" cy="66884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A’s Half-Yearly revenues are now </a:t>
            </a:r>
            <a:r>
              <a:rPr kumimoji="0" lang="en-GB" sz="1600" b="1" i="0" u="none" strike="noStrike" kern="1200" cap="none" spc="0" normalizeH="0" baseline="0" noProof="0" dirty="0">
                <a:ln>
                  <a:noFill/>
                </a:ln>
                <a:solidFill>
                  <a:srgbClr val="333333"/>
                </a:solidFill>
                <a:effectLst/>
                <a:uLnTx/>
                <a:uFillTx/>
                <a:latin typeface="Calibri"/>
                <a:ea typeface="+mn-ea"/>
                <a:cs typeface="+mn-cs"/>
              </a:rPr>
              <a:t>€300k</a:t>
            </a:r>
            <a:r>
              <a:rPr kumimoji="0" lang="en-GB" sz="1600" b="0" i="0" u="none" strike="noStrike" kern="1200" cap="none" spc="0" normalizeH="0" baseline="0" noProof="0" dirty="0">
                <a:ln>
                  <a:noFill/>
                </a:ln>
                <a:solidFill>
                  <a:srgbClr val="333333"/>
                </a:solidFill>
                <a:effectLst/>
                <a:uLnTx/>
                <a:uFillTx/>
                <a:latin typeface="Calibri"/>
                <a:ea typeface="+mn-ea"/>
                <a:cs typeface="+mn-cs"/>
              </a:rPr>
              <a:t> (€600k annualized)</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25" name="Rectangle: Rounded Corners 24">
            <a:extLst>
              <a:ext uri="{FF2B5EF4-FFF2-40B4-BE49-F238E27FC236}">
                <a16:creationId xmlns:a16="http://schemas.microsoft.com/office/drawing/2014/main" id="{F306B8FD-D0EE-07A6-0019-CCE1DF9A3A7B}"/>
              </a:ext>
            </a:extLst>
          </p:cNvPr>
          <p:cNvSpPr/>
          <p:nvPr/>
        </p:nvSpPr>
        <p:spPr>
          <a:xfrm>
            <a:off x="8764857" y="4240906"/>
            <a:ext cx="3098961" cy="9103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EIT Food updates invoice amount to </a:t>
            </a:r>
            <a:r>
              <a:rPr kumimoji="0" lang="en-GB" sz="1600" b="1" i="0" u="none" strike="noStrike" kern="1200" cap="none" spc="0" normalizeH="0" baseline="0" noProof="0" dirty="0">
                <a:ln>
                  <a:noFill/>
                </a:ln>
                <a:solidFill>
                  <a:srgbClr val="333333"/>
                </a:solidFill>
                <a:effectLst/>
                <a:uLnTx/>
                <a:uFillTx/>
                <a:latin typeface="Calibri"/>
                <a:ea typeface="+mn-ea"/>
                <a:cs typeface="+mn-cs"/>
              </a:rPr>
              <a:t>€2,500 every month for the next 6 months</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26" name="Rectangle: Rounded Corners 25">
            <a:extLst>
              <a:ext uri="{FF2B5EF4-FFF2-40B4-BE49-F238E27FC236}">
                <a16:creationId xmlns:a16="http://schemas.microsoft.com/office/drawing/2014/main" id="{CBED9373-0F10-D8F9-54BD-809A72087B36}"/>
              </a:ext>
            </a:extLst>
          </p:cNvPr>
          <p:cNvSpPr/>
          <p:nvPr/>
        </p:nvSpPr>
        <p:spPr>
          <a:xfrm>
            <a:off x="8764857" y="5259109"/>
            <a:ext cx="3098961" cy="91039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A continues to pay until it </a:t>
            </a:r>
            <a:r>
              <a:rPr kumimoji="0" lang="en-GB" sz="1600" b="1" i="0" u="none" strike="noStrike" kern="1200" cap="none" spc="0" normalizeH="0" baseline="0" noProof="0" dirty="0">
                <a:ln>
                  <a:noFill/>
                </a:ln>
                <a:solidFill>
                  <a:srgbClr val="333333"/>
                </a:solidFill>
                <a:effectLst/>
                <a:uLnTx/>
                <a:uFillTx/>
                <a:latin typeface="Calibri"/>
                <a:ea typeface="+mn-ea"/>
                <a:cs typeface="+mn-cs"/>
              </a:rPr>
              <a:t>repays €210k </a:t>
            </a:r>
            <a:r>
              <a:rPr kumimoji="0" lang="en-GB" sz="1600" b="0" i="1" u="none" strike="noStrike" kern="1200" cap="none" spc="0" normalizeH="0" baseline="0" noProof="0" dirty="0">
                <a:ln>
                  <a:noFill/>
                </a:ln>
                <a:solidFill>
                  <a:srgbClr val="333333"/>
                </a:solidFill>
                <a:effectLst/>
                <a:uLnTx/>
                <a:uFillTx/>
                <a:latin typeface="Calibri"/>
                <a:ea typeface="+mn-ea"/>
                <a:cs typeface="+mn-cs"/>
              </a:rPr>
              <a:t>plus</a:t>
            </a:r>
            <a:r>
              <a:rPr kumimoji="0" lang="en-GB" sz="1600" b="0" i="0" u="none" strike="noStrike" kern="1200" cap="none" spc="0" normalizeH="0" baseline="0" noProof="0" dirty="0">
                <a:ln>
                  <a:noFill/>
                </a:ln>
                <a:solidFill>
                  <a:srgbClr val="333333"/>
                </a:solidFill>
                <a:effectLst/>
                <a:uLnTx/>
                <a:uFillTx/>
                <a:latin typeface="Calibri"/>
                <a:ea typeface="+mn-ea"/>
                <a:cs typeface="+mn-cs"/>
              </a:rPr>
              <a:t> a </a:t>
            </a:r>
            <a:r>
              <a:rPr kumimoji="0" lang="en-GB" sz="1600" b="1" i="0" u="none" strike="noStrike" kern="1200" cap="none" spc="0" normalizeH="0" baseline="0" noProof="0" dirty="0">
                <a:ln>
                  <a:noFill/>
                </a:ln>
                <a:solidFill>
                  <a:srgbClr val="333333"/>
                </a:solidFill>
                <a:effectLst/>
                <a:uLnTx/>
                <a:uFillTx/>
                <a:latin typeface="Calibri"/>
                <a:ea typeface="+mn-ea"/>
                <a:cs typeface="+mn-cs"/>
              </a:rPr>
              <a:t>premium of 8,50% per year </a:t>
            </a:r>
            <a:r>
              <a:rPr kumimoji="0" lang="en-GB" sz="1600" b="0" i="0" u="none" strike="noStrike" kern="1200" cap="none" spc="0" normalizeH="0" baseline="0" noProof="0" dirty="0">
                <a:ln>
                  <a:noFill/>
                </a:ln>
                <a:solidFill>
                  <a:srgbClr val="333333"/>
                </a:solidFill>
                <a:effectLst/>
                <a:uLnTx/>
                <a:uFillTx/>
                <a:latin typeface="Calibri"/>
                <a:ea typeface="+mn-ea"/>
                <a:cs typeface="+mn-cs"/>
              </a:rPr>
              <a:t>(€17,850 per year)</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B5093975-E713-21E1-E528-A2B32FDFCA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778" y="1869470"/>
            <a:ext cx="557357" cy="557357"/>
          </a:xfrm>
          <a:prstGeom prst="rect">
            <a:avLst/>
          </a:prstGeom>
        </p:spPr>
      </p:pic>
      <p:pic>
        <p:nvPicPr>
          <p:cNvPr id="35" name="Picture 34" descr="A black background with a black square&#10;&#10;Description automatically generated with medium confidence">
            <a:extLst>
              <a:ext uri="{FF2B5EF4-FFF2-40B4-BE49-F238E27FC236}">
                <a16:creationId xmlns:a16="http://schemas.microsoft.com/office/drawing/2014/main" id="{55ACA8B4-CEFF-F0FF-FB6D-95C54D9933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5021" y="1842519"/>
            <a:ext cx="658923" cy="658923"/>
          </a:xfrm>
          <a:prstGeom prst="rect">
            <a:avLst/>
          </a:prstGeom>
        </p:spPr>
      </p:pic>
      <p:pic>
        <p:nvPicPr>
          <p:cNvPr id="46" name="Picture 45" descr="A black background with a black square&#10;&#10;Description automatically generated with medium confidence">
            <a:extLst>
              <a:ext uri="{FF2B5EF4-FFF2-40B4-BE49-F238E27FC236}">
                <a16:creationId xmlns:a16="http://schemas.microsoft.com/office/drawing/2014/main" id="{0A23EB2B-DB1A-36B9-3361-F246376B43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8026" y="1812367"/>
            <a:ext cx="599178" cy="599178"/>
          </a:xfrm>
          <a:prstGeom prst="rect">
            <a:avLst/>
          </a:prstGeom>
        </p:spPr>
      </p:pic>
    </p:spTree>
    <p:extLst>
      <p:ext uri="{BB962C8B-B14F-4D97-AF65-F5344CB8AC3E}">
        <p14:creationId xmlns:p14="http://schemas.microsoft.com/office/powerpoint/2010/main" val="356107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sp>
        <p:nvSpPr>
          <p:cNvPr id="64" name="Rectangle: Rounded Corners 63">
            <a:extLst>
              <a:ext uri="{FF2B5EF4-FFF2-40B4-BE49-F238E27FC236}">
                <a16:creationId xmlns:a16="http://schemas.microsoft.com/office/drawing/2014/main" id="{27C39EDC-B099-A643-5E2D-08E97AF13E56}"/>
              </a:ext>
            </a:extLst>
          </p:cNvPr>
          <p:cNvSpPr/>
          <p:nvPr/>
        </p:nvSpPr>
        <p:spPr>
          <a:xfrm>
            <a:off x="448396" y="2342639"/>
            <a:ext cx="11277600" cy="866198"/>
          </a:xfrm>
          <a:prstGeom prst="roundRect">
            <a:avLst/>
          </a:prstGeom>
          <a:solidFill>
            <a:srgbClr val="E1F1DA"/>
          </a:solidFill>
          <a:ln>
            <a:solidFill>
              <a:srgbClr val="70B237"/>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BC998B82-C158-1A79-65F4-B6D77A648D0A}"/>
              </a:ext>
            </a:extLst>
          </p:cNvPr>
          <p:cNvSpPr txBox="1"/>
          <p:nvPr/>
        </p:nvSpPr>
        <p:spPr>
          <a:xfrm>
            <a:off x="724989" y="2417232"/>
            <a:ext cx="104958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333333"/>
                </a:solidFill>
                <a:effectLst/>
                <a:uLnTx/>
                <a:uFillTx/>
                <a:latin typeface="Calibri"/>
                <a:ea typeface="+mn-ea"/>
                <a:cs typeface="+mn-cs"/>
              </a:rPr>
              <a:t>A </a:t>
            </a:r>
            <a:r>
              <a:rPr kumimoji="0" lang="en-GB" sz="2000" b="1" i="1" u="none" strike="noStrike" kern="1200" cap="none" spc="0" normalizeH="0" baseline="0" noProof="0" dirty="0">
                <a:ln>
                  <a:noFill/>
                </a:ln>
                <a:solidFill>
                  <a:srgbClr val="333333"/>
                </a:solidFill>
                <a:effectLst/>
                <a:uLnTx/>
                <a:uFillTx/>
                <a:latin typeface="Calibri"/>
                <a:ea typeface="+mn-ea"/>
                <a:cs typeface="+mn-cs"/>
              </a:rPr>
              <a:t>new opportunity </a:t>
            </a:r>
            <a:r>
              <a:rPr kumimoji="0" lang="en-GB" sz="2000" b="0" i="1" u="none" strike="noStrike" kern="1200" cap="none" spc="0" normalizeH="0" baseline="0" noProof="0" dirty="0">
                <a:ln>
                  <a:noFill/>
                </a:ln>
                <a:solidFill>
                  <a:srgbClr val="333333"/>
                </a:solidFill>
                <a:effectLst/>
                <a:uLnTx/>
                <a:uFillTx/>
                <a:latin typeface="Calibri"/>
                <a:ea typeface="+mn-ea"/>
                <a:cs typeface="+mn-cs"/>
              </a:rPr>
              <a:t>to get your agrifood innovation, product, or service to </a:t>
            </a:r>
            <a:r>
              <a:rPr kumimoji="0" lang="en-GB" sz="2000" i="1" u="none" strike="noStrike" kern="1200" cap="none" spc="0" normalizeH="0" baseline="0" noProof="0" dirty="0">
                <a:ln>
                  <a:noFill/>
                </a:ln>
                <a:solidFill>
                  <a:srgbClr val="333333"/>
                </a:solidFill>
                <a:effectLst/>
                <a:uLnTx/>
                <a:uFillTx/>
                <a:latin typeface="Calibri"/>
                <a:ea typeface="+mn-ea"/>
                <a:cs typeface="+mn-cs"/>
              </a:rPr>
              <a:t>market </a:t>
            </a:r>
            <a:r>
              <a:rPr kumimoji="0" lang="en-GB" sz="2000" b="1" i="1" u="none" strike="noStrike" kern="1200" cap="none" spc="0" normalizeH="0" baseline="0" noProof="0" dirty="0">
                <a:ln>
                  <a:noFill/>
                </a:ln>
                <a:solidFill>
                  <a:srgbClr val="333333"/>
                </a:solidFill>
                <a:effectLst/>
                <a:uLnTx/>
                <a:uFillTx/>
                <a:latin typeface="Calibri"/>
                <a:ea typeface="+mn-ea"/>
                <a:cs typeface="+mn-cs"/>
              </a:rPr>
              <a:t>quicker </a:t>
            </a:r>
            <a:r>
              <a:rPr kumimoji="0" lang="en-GB" sz="2000" b="0" i="1" u="none" strike="noStrike" kern="1200" cap="none" spc="0" normalizeH="0" baseline="0" noProof="0" dirty="0">
                <a:ln>
                  <a:noFill/>
                </a:ln>
                <a:solidFill>
                  <a:srgbClr val="333333"/>
                </a:solidFill>
                <a:effectLst/>
                <a:uLnTx/>
                <a:uFillTx/>
                <a:latin typeface="Calibri"/>
                <a:ea typeface="+mn-ea"/>
                <a:cs typeface="+mn-cs"/>
              </a:rPr>
              <a:t>and </a:t>
            </a:r>
            <a:r>
              <a:rPr kumimoji="0" lang="en-GB" sz="2000" b="1" i="1" u="none" strike="noStrike" kern="1200" cap="none" spc="0" normalizeH="0" baseline="0" noProof="0" dirty="0">
                <a:ln>
                  <a:noFill/>
                </a:ln>
                <a:solidFill>
                  <a:srgbClr val="333333"/>
                </a:solidFill>
                <a:effectLst/>
                <a:uLnTx/>
                <a:uFillTx/>
                <a:latin typeface="Calibri"/>
                <a:ea typeface="+mn-ea"/>
                <a:cs typeface="+mn-cs"/>
              </a:rPr>
              <a:t>enhance your commercial success</a:t>
            </a:r>
            <a:r>
              <a:rPr kumimoji="0" lang="en-GB" sz="2000" b="0" i="1" u="none" strike="noStrike" kern="1200" cap="none" spc="0" normalizeH="0" baseline="0" noProof="0" dirty="0">
                <a:ln>
                  <a:noFill/>
                </a:ln>
                <a:solidFill>
                  <a:srgbClr val="333333"/>
                </a:solidFill>
                <a:effectLst/>
                <a:uLnTx/>
                <a:uFillTx/>
                <a:latin typeface="Calibri"/>
                <a:ea typeface="+mn-ea"/>
                <a:cs typeface="+mn-cs"/>
              </a:rPr>
              <a:t>.</a:t>
            </a:r>
            <a:endParaRPr kumimoji="0" lang="en-US" sz="2000" b="1" i="1" u="none" strike="noStrike" kern="1200" cap="none" spc="0" normalizeH="0" baseline="0" noProof="0" dirty="0">
              <a:ln>
                <a:noFill/>
              </a:ln>
              <a:solidFill>
                <a:srgbClr val="333333"/>
              </a:solidFill>
              <a:effectLst/>
              <a:uLnTx/>
              <a:uFillTx/>
              <a:latin typeface="Calibri"/>
              <a:ea typeface="+mn-ea"/>
              <a:cs typeface="+mn-cs"/>
            </a:endParaRPr>
          </a:p>
        </p:txBody>
      </p:sp>
      <p:sp>
        <p:nvSpPr>
          <p:cNvPr id="5" name="Free-form: Shape 4">
            <a:extLst>
              <a:ext uri="{FF2B5EF4-FFF2-40B4-BE49-F238E27FC236}">
                <a16:creationId xmlns:a16="http://schemas.microsoft.com/office/drawing/2014/main" id="{44DCD4B7-E0F8-34EE-C8C6-9E1B494063DF}"/>
              </a:ext>
            </a:extLst>
          </p:cNvPr>
          <p:cNvSpPr/>
          <p:nvPr/>
        </p:nvSpPr>
        <p:spPr>
          <a:xfrm rot="16200000">
            <a:off x="1098884" y="2968515"/>
            <a:ext cx="1049253" cy="2350228"/>
          </a:xfrm>
          <a:custGeom>
            <a:avLst/>
            <a:gdLst>
              <a:gd name="connsiteX0" fmla="*/ 0 w 1459306"/>
              <a:gd name="connsiteY0" fmla="*/ 634798 h 1269596"/>
              <a:gd name="connsiteX1" fmla="*/ 317399 w 1459306"/>
              <a:gd name="connsiteY1" fmla="*/ 0 h 1269596"/>
              <a:gd name="connsiteX2" fmla="*/ 1141907 w 1459306"/>
              <a:gd name="connsiteY2" fmla="*/ 0 h 1269596"/>
              <a:gd name="connsiteX3" fmla="*/ 1459306 w 1459306"/>
              <a:gd name="connsiteY3" fmla="*/ 634798 h 1269596"/>
              <a:gd name="connsiteX4" fmla="*/ 1141907 w 1459306"/>
              <a:gd name="connsiteY4" fmla="*/ 1269596 h 1269596"/>
              <a:gd name="connsiteX5" fmla="*/ 317399 w 1459306"/>
              <a:gd name="connsiteY5" fmla="*/ 1269596 h 1269596"/>
              <a:gd name="connsiteX6" fmla="*/ 0 w 1459306"/>
              <a:gd name="connsiteY6" fmla="*/ 634798 h 12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306" h="1269596">
                <a:moveTo>
                  <a:pt x="729653" y="0"/>
                </a:moveTo>
                <a:lnTo>
                  <a:pt x="1459306" y="276137"/>
                </a:lnTo>
                <a:lnTo>
                  <a:pt x="1459306" y="993459"/>
                </a:lnTo>
                <a:lnTo>
                  <a:pt x="729653" y="1269596"/>
                </a:lnTo>
                <a:lnTo>
                  <a:pt x="0" y="993459"/>
                </a:lnTo>
                <a:lnTo>
                  <a:pt x="0" y="276137"/>
                </a:lnTo>
                <a:lnTo>
                  <a:pt x="729653"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89285" tIns="318850" rIns="289285" bIns="318847"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Calibri"/>
                <a:ea typeface="+mn-ea"/>
                <a:cs typeface="+mn-cs"/>
              </a:rPr>
              <a:t>€250k</a:t>
            </a:r>
            <a:r>
              <a:rPr lang="en-US" sz="2000" b="1" dirty="0">
                <a:solidFill>
                  <a:srgbClr val="333333"/>
                </a:solidFill>
                <a:latin typeface="Calibri"/>
              </a:rPr>
              <a:t> per ticket</a:t>
            </a:r>
            <a:endParaRPr kumimoji="0" lang="en-US" sz="2000" b="1" i="0" u="none" strike="noStrike" kern="1200" cap="none" spc="0" normalizeH="0" baseline="0" noProof="0" dirty="0">
              <a:ln>
                <a:noFill/>
              </a:ln>
              <a:solidFill>
                <a:srgbClr val="333333"/>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Calibri"/>
                <a:ea typeface="+mn-ea"/>
                <a:cs typeface="+mn-cs"/>
              </a:rPr>
              <a:t>available for each start-up, with a call budget of €2M</a:t>
            </a:r>
          </a:p>
        </p:txBody>
      </p:sp>
      <p:sp>
        <p:nvSpPr>
          <p:cNvPr id="7" name="Free-form: Shape 6">
            <a:extLst>
              <a:ext uri="{FF2B5EF4-FFF2-40B4-BE49-F238E27FC236}">
                <a16:creationId xmlns:a16="http://schemas.microsoft.com/office/drawing/2014/main" id="{4657D130-62CE-03D9-00E2-53737AB220F2}"/>
              </a:ext>
            </a:extLst>
          </p:cNvPr>
          <p:cNvSpPr/>
          <p:nvPr/>
        </p:nvSpPr>
        <p:spPr>
          <a:xfrm rot="16200000">
            <a:off x="2838233" y="3663643"/>
            <a:ext cx="1049253" cy="2350228"/>
          </a:xfrm>
          <a:custGeom>
            <a:avLst/>
            <a:gdLst>
              <a:gd name="connsiteX0" fmla="*/ 0 w 1459306"/>
              <a:gd name="connsiteY0" fmla="*/ 634798 h 1269596"/>
              <a:gd name="connsiteX1" fmla="*/ 317399 w 1459306"/>
              <a:gd name="connsiteY1" fmla="*/ 0 h 1269596"/>
              <a:gd name="connsiteX2" fmla="*/ 1141907 w 1459306"/>
              <a:gd name="connsiteY2" fmla="*/ 0 h 1269596"/>
              <a:gd name="connsiteX3" fmla="*/ 1459306 w 1459306"/>
              <a:gd name="connsiteY3" fmla="*/ 634798 h 1269596"/>
              <a:gd name="connsiteX4" fmla="*/ 1141907 w 1459306"/>
              <a:gd name="connsiteY4" fmla="*/ 1269596 h 1269596"/>
              <a:gd name="connsiteX5" fmla="*/ 317399 w 1459306"/>
              <a:gd name="connsiteY5" fmla="*/ 1269596 h 1269596"/>
              <a:gd name="connsiteX6" fmla="*/ 0 w 1459306"/>
              <a:gd name="connsiteY6" fmla="*/ 634798 h 12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306" h="1269596">
                <a:moveTo>
                  <a:pt x="729653" y="0"/>
                </a:moveTo>
                <a:lnTo>
                  <a:pt x="1459306" y="276137"/>
                </a:lnTo>
                <a:lnTo>
                  <a:pt x="1459306" y="993459"/>
                </a:lnTo>
                <a:lnTo>
                  <a:pt x="729653" y="1269596"/>
                </a:lnTo>
                <a:lnTo>
                  <a:pt x="0" y="993459"/>
                </a:lnTo>
                <a:lnTo>
                  <a:pt x="0" y="276137"/>
                </a:lnTo>
                <a:lnTo>
                  <a:pt x="729653"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89285" tIns="318850" rIns="289285" bIns="318847"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333333"/>
                </a:solidFill>
                <a:latin typeface="Calibri"/>
              </a:rPr>
              <a:t>Simple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srgbClr val="333333"/>
                </a:solidFill>
                <a:latin typeface="Calibri"/>
              </a:rPr>
              <a:t>application, fast evaluation, and minimal reporting</a:t>
            </a:r>
          </a:p>
        </p:txBody>
      </p:sp>
      <p:sp>
        <p:nvSpPr>
          <p:cNvPr id="8" name="Free-form: Shape 7">
            <a:extLst>
              <a:ext uri="{FF2B5EF4-FFF2-40B4-BE49-F238E27FC236}">
                <a16:creationId xmlns:a16="http://schemas.microsoft.com/office/drawing/2014/main" id="{74046C85-D4FF-831A-9F35-4A830420EE95}"/>
              </a:ext>
            </a:extLst>
          </p:cNvPr>
          <p:cNvSpPr/>
          <p:nvPr/>
        </p:nvSpPr>
        <p:spPr>
          <a:xfrm rot="16200000">
            <a:off x="4577582" y="2968515"/>
            <a:ext cx="1049253" cy="2350228"/>
          </a:xfrm>
          <a:custGeom>
            <a:avLst/>
            <a:gdLst>
              <a:gd name="connsiteX0" fmla="*/ 0 w 1459306"/>
              <a:gd name="connsiteY0" fmla="*/ 634798 h 1269596"/>
              <a:gd name="connsiteX1" fmla="*/ 317399 w 1459306"/>
              <a:gd name="connsiteY1" fmla="*/ 0 h 1269596"/>
              <a:gd name="connsiteX2" fmla="*/ 1141907 w 1459306"/>
              <a:gd name="connsiteY2" fmla="*/ 0 h 1269596"/>
              <a:gd name="connsiteX3" fmla="*/ 1459306 w 1459306"/>
              <a:gd name="connsiteY3" fmla="*/ 634798 h 1269596"/>
              <a:gd name="connsiteX4" fmla="*/ 1141907 w 1459306"/>
              <a:gd name="connsiteY4" fmla="*/ 1269596 h 1269596"/>
              <a:gd name="connsiteX5" fmla="*/ 317399 w 1459306"/>
              <a:gd name="connsiteY5" fmla="*/ 1269596 h 1269596"/>
              <a:gd name="connsiteX6" fmla="*/ 0 w 1459306"/>
              <a:gd name="connsiteY6" fmla="*/ 634798 h 12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306" h="1269596">
                <a:moveTo>
                  <a:pt x="729653" y="0"/>
                </a:moveTo>
                <a:lnTo>
                  <a:pt x="1459306" y="276137"/>
                </a:lnTo>
                <a:lnTo>
                  <a:pt x="1459306" y="993459"/>
                </a:lnTo>
                <a:lnTo>
                  <a:pt x="729653" y="1269596"/>
                </a:lnTo>
                <a:lnTo>
                  <a:pt x="0" y="993459"/>
                </a:lnTo>
                <a:lnTo>
                  <a:pt x="0" y="276137"/>
                </a:lnTo>
                <a:lnTo>
                  <a:pt x="729653"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89285" tIns="318850" rIns="289285" bIns="318847"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Calibri"/>
                <a:ea typeface="+mn-ea"/>
                <a:cs typeface="+mn-cs"/>
              </a:rPr>
              <a:t>Revenue-share</a:t>
            </a:r>
            <a:endParaRPr kumimoji="0" lang="en-US" sz="1400" b="1" i="0" u="none" strike="noStrike" kern="1200" cap="none" spc="0" normalizeH="0" baseline="0" noProof="0" dirty="0">
              <a:ln>
                <a:noFill/>
              </a:ln>
              <a:solidFill>
                <a:srgbClr val="333333"/>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solidFill>
                  <a:srgbClr val="333333"/>
                </a:solidFill>
                <a:latin typeface="Calibri"/>
              </a:rPr>
              <a:t>financing with a capped maximum return</a:t>
            </a:r>
            <a:endParaRPr kumimoji="0" lang="en-US" sz="1200" b="0" i="1" u="none" strike="noStrike" kern="1200" cap="none" spc="0" normalizeH="0" baseline="0" noProof="0" dirty="0">
              <a:ln>
                <a:noFill/>
              </a:ln>
              <a:solidFill>
                <a:srgbClr val="333333"/>
              </a:solidFill>
              <a:effectLst/>
              <a:uLnTx/>
              <a:uFillTx/>
              <a:latin typeface="Calibri"/>
              <a:ea typeface="+mn-ea"/>
              <a:cs typeface="+mn-cs"/>
            </a:endParaRPr>
          </a:p>
        </p:txBody>
      </p:sp>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85633" y="512330"/>
            <a:ext cx="3660994"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100" normalizeH="0" baseline="0" noProof="0" dirty="0">
                <a:ln>
                  <a:noFill/>
                </a:ln>
                <a:solidFill>
                  <a:prstClr val="white"/>
                </a:solidFill>
                <a:effectLst/>
                <a:uLnTx/>
                <a:uFillTx/>
                <a:latin typeface="Calibri" panose="020F0502020204030204"/>
                <a:ea typeface="+mj-ea"/>
                <a:cs typeface="+mj-cs"/>
              </a:rPr>
              <a:t>FAST TRACK TO MARKET</a:t>
            </a: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
        <p:nvSpPr>
          <p:cNvPr id="2" name="Free-form: Shape 1">
            <a:extLst>
              <a:ext uri="{FF2B5EF4-FFF2-40B4-BE49-F238E27FC236}">
                <a16:creationId xmlns:a16="http://schemas.microsoft.com/office/drawing/2014/main" id="{38C9642D-BFD2-34E5-03CF-4AD87CE6D9FC}"/>
              </a:ext>
            </a:extLst>
          </p:cNvPr>
          <p:cNvSpPr/>
          <p:nvPr/>
        </p:nvSpPr>
        <p:spPr>
          <a:xfrm rot="16200000">
            <a:off x="6316931" y="3663643"/>
            <a:ext cx="1049253" cy="2350228"/>
          </a:xfrm>
          <a:custGeom>
            <a:avLst/>
            <a:gdLst>
              <a:gd name="connsiteX0" fmla="*/ 0 w 1459306"/>
              <a:gd name="connsiteY0" fmla="*/ 634798 h 1269596"/>
              <a:gd name="connsiteX1" fmla="*/ 317399 w 1459306"/>
              <a:gd name="connsiteY1" fmla="*/ 0 h 1269596"/>
              <a:gd name="connsiteX2" fmla="*/ 1141907 w 1459306"/>
              <a:gd name="connsiteY2" fmla="*/ 0 h 1269596"/>
              <a:gd name="connsiteX3" fmla="*/ 1459306 w 1459306"/>
              <a:gd name="connsiteY3" fmla="*/ 634798 h 1269596"/>
              <a:gd name="connsiteX4" fmla="*/ 1141907 w 1459306"/>
              <a:gd name="connsiteY4" fmla="*/ 1269596 h 1269596"/>
              <a:gd name="connsiteX5" fmla="*/ 317399 w 1459306"/>
              <a:gd name="connsiteY5" fmla="*/ 1269596 h 1269596"/>
              <a:gd name="connsiteX6" fmla="*/ 0 w 1459306"/>
              <a:gd name="connsiteY6" fmla="*/ 634798 h 12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306" h="1269596">
                <a:moveTo>
                  <a:pt x="729653" y="0"/>
                </a:moveTo>
                <a:lnTo>
                  <a:pt x="1459306" y="276137"/>
                </a:lnTo>
                <a:lnTo>
                  <a:pt x="1459306" y="993459"/>
                </a:lnTo>
                <a:lnTo>
                  <a:pt x="729653" y="1269596"/>
                </a:lnTo>
                <a:lnTo>
                  <a:pt x="0" y="993459"/>
                </a:lnTo>
                <a:lnTo>
                  <a:pt x="0" y="276137"/>
                </a:lnTo>
                <a:lnTo>
                  <a:pt x="729653"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89285" tIns="318850" rIns="289285" bIns="318847"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Calibri"/>
                <a:ea typeface="+mn-ea"/>
                <a:cs typeface="+mn-cs"/>
              </a:rPr>
              <a:t>30% co-funding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1" u="none" strike="noStrike" kern="1200" cap="none" spc="0" normalizeH="0" baseline="0" noProof="0" dirty="0">
                <a:ln>
                  <a:noFill/>
                </a:ln>
                <a:solidFill>
                  <a:srgbClr val="333333"/>
                </a:solidFill>
                <a:effectLst/>
                <a:uLnTx/>
                <a:uFillTx/>
                <a:latin typeface="Calibri"/>
                <a:ea typeface="+mn-ea"/>
                <a:cs typeface="+mn-cs"/>
              </a:rPr>
              <a:t>required for total project costs</a:t>
            </a:r>
            <a:endParaRPr kumimoji="0" lang="en-US" sz="1200" i="1" u="none" strike="noStrike" kern="1200" cap="none" spc="0" normalizeH="0" baseline="0" noProof="0" dirty="0">
              <a:ln>
                <a:noFill/>
              </a:ln>
              <a:solidFill>
                <a:srgbClr val="333333"/>
              </a:solidFill>
              <a:effectLst/>
              <a:uLnTx/>
              <a:uFillTx/>
              <a:latin typeface="Calibri"/>
              <a:ea typeface="+mn-ea"/>
              <a:cs typeface="+mn-cs"/>
            </a:endParaRPr>
          </a:p>
        </p:txBody>
      </p:sp>
      <p:sp>
        <p:nvSpPr>
          <p:cNvPr id="3" name="Free-form: Shape 2">
            <a:extLst>
              <a:ext uri="{FF2B5EF4-FFF2-40B4-BE49-F238E27FC236}">
                <a16:creationId xmlns:a16="http://schemas.microsoft.com/office/drawing/2014/main" id="{AF5CF540-D4AE-FC7F-B80F-C4E830ACBBC2}"/>
              </a:ext>
            </a:extLst>
          </p:cNvPr>
          <p:cNvSpPr/>
          <p:nvPr/>
        </p:nvSpPr>
        <p:spPr>
          <a:xfrm rot="16200000">
            <a:off x="8056280" y="2968516"/>
            <a:ext cx="1049253" cy="2350228"/>
          </a:xfrm>
          <a:custGeom>
            <a:avLst/>
            <a:gdLst>
              <a:gd name="connsiteX0" fmla="*/ 0 w 1459306"/>
              <a:gd name="connsiteY0" fmla="*/ 634798 h 1269596"/>
              <a:gd name="connsiteX1" fmla="*/ 317399 w 1459306"/>
              <a:gd name="connsiteY1" fmla="*/ 0 h 1269596"/>
              <a:gd name="connsiteX2" fmla="*/ 1141907 w 1459306"/>
              <a:gd name="connsiteY2" fmla="*/ 0 h 1269596"/>
              <a:gd name="connsiteX3" fmla="*/ 1459306 w 1459306"/>
              <a:gd name="connsiteY3" fmla="*/ 634798 h 1269596"/>
              <a:gd name="connsiteX4" fmla="*/ 1141907 w 1459306"/>
              <a:gd name="connsiteY4" fmla="*/ 1269596 h 1269596"/>
              <a:gd name="connsiteX5" fmla="*/ 317399 w 1459306"/>
              <a:gd name="connsiteY5" fmla="*/ 1269596 h 1269596"/>
              <a:gd name="connsiteX6" fmla="*/ 0 w 1459306"/>
              <a:gd name="connsiteY6" fmla="*/ 634798 h 12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306" h="1269596">
                <a:moveTo>
                  <a:pt x="729653" y="0"/>
                </a:moveTo>
                <a:lnTo>
                  <a:pt x="1459306" y="276137"/>
                </a:lnTo>
                <a:lnTo>
                  <a:pt x="1459306" y="993459"/>
                </a:lnTo>
                <a:lnTo>
                  <a:pt x="729653" y="1269596"/>
                </a:lnTo>
                <a:lnTo>
                  <a:pt x="0" y="993459"/>
                </a:lnTo>
                <a:lnTo>
                  <a:pt x="0" y="276137"/>
                </a:lnTo>
                <a:lnTo>
                  <a:pt x="729653"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89285" tIns="318850" rIns="289285" bIns="318847"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3333"/>
                </a:solidFill>
                <a:effectLst/>
                <a:uLnTx/>
                <a:uFillTx/>
                <a:latin typeface="Calibri"/>
                <a:ea typeface="+mn-ea"/>
                <a:cs typeface="+mn-cs"/>
              </a:rPr>
              <a:t>Fast capital</a:t>
            </a:r>
            <a:endParaRPr kumimoji="0" lang="en-US" sz="1400" b="1" i="0" u="none" strike="noStrike" kern="1200" cap="none" spc="0" normalizeH="0" baseline="0" noProof="0" dirty="0">
              <a:ln>
                <a:noFill/>
              </a:ln>
              <a:solidFill>
                <a:srgbClr val="333333"/>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Calibri"/>
                <a:ea typeface="+mn-ea"/>
                <a:cs typeface="+mn-cs"/>
              </a:rPr>
              <a:t>no need for extensive negotiations or valuations</a:t>
            </a:r>
          </a:p>
        </p:txBody>
      </p:sp>
      <p:sp>
        <p:nvSpPr>
          <p:cNvPr id="17" name="Free-form: Shape 16">
            <a:extLst>
              <a:ext uri="{FF2B5EF4-FFF2-40B4-BE49-F238E27FC236}">
                <a16:creationId xmlns:a16="http://schemas.microsoft.com/office/drawing/2014/main" id="{40164E71-6C74-D953-9E21-416A8D523E12}"/>
              </a:ext>
            </a:extLst>
          </p:cNvPr>
          <p:cNvSpPr/>
          <p:nvPr/>
        </p:nvSpPr>
        <p:spPr>
          <a:xfrm rot="16200000">
            <a:off x="9795628" y="3663643"/>
            <a:ext cx="1049253" cy="2350228"/>
          </a:xfrm>
          <a:custGeom>
            <a:avLst/>
            <a:gdLst>
              <a:gd name="connsiteX0" fmla="*/ 0 w 1459306"/>
              <a:gd name="connsiteY0" fmla="*/ 634798 h 1269596"/>
              <a:gd name="connsiteX1" fmla="*/ 317399 w 1459306"/>
              <a:gd name="connsiteY1" fmla="*/ 0 h 1269596"/>
              <a:gd name="connsiteX2" fmla="*/ 1141907 w 1459306"/>
              <a:gd name="connsiteY2" fmla="*/ 0 h 1269596"/>
              <a:gd name="connsiteX3" fmla="*/ 1459306 w 1459306"/>
              <a:gd name="connsiteY3" fmla="*/ 634798 h 1269596"/>
              <a:gd name="connsiteX4" fmla="*/ 1141907 w 1459306"/>
              <a:gd name="connsiteY4" fmla="*/ 1269596 h 1269596"/>
              <a:gd name="connsiteX5" fmla="*/ 317399 w 1459306"/>
              <a:gd name="connsiteY5" fmla="*/ 1269596 h 1269596"/>
              <a:gd name="connsiteX6" fmla="*/ 0 w 1459306"/>
              <a:gd name="connsiteY6" fmla="*/ 634798 h 12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9306" h="1269596">
                <a:moveTo>
                  <a:pt x="729653" y="0"/>
                </a:moveTo>
                <a:lnTo>
                  <a:pt x="1459306" y="276137"/>
                </a:lnTo>
                <a:lnTo>
                  <a:pt x="1459306" y="993459"/>
                </a:lnTo>
                <a:lnTo>
                  <a:pt x="729653" y="1269596"/>
                </a:lnTo>
                <a:lnTo>
                  <a:pt x="0" y="993459"/>
                </a:lnTo>
                <a:lnTo>
                  <a:pt x="0" y="276137"/>
                </a:lnTo>
                <a:lnTo>
                  <a:pt x="729653" y="0"/>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 wrap="square" lIns="289285" tIns="318850" rIns="289285" bIns="318847"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333333"/>
                </a:solidFill>
                <a:latin typeface="Calibri"/>
              </a:rPr>
              <a:t>12 months</a:t>
            </a:r>
            <a:endParaRPr kumimoji="0" lang="en-US" b="1" i="0" u="none" strike="noStrike" kern="1200" cap="none" spc="0" normalizeH="0" baseline="0" noProof="0" dirty="0">
              <a:ln>
                <a:noFill/>
              </a:ln>
              <a:solidFill>
                <a:srgbClr val="333333"/>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333333"/>
                </a:solidFill>
                <a:effectLst/>
                <a:uLnTx/>
                <a:uFillTx/>
                <a:latin typeface="Calibri"/>
                <a:ea typeface="+mn-ea"/>
                <a:cs typeface="+mn-cs"/>
              </a:rPr>
              <a:t>for execution of selected projects</a:t>
            </a:r>
            <a:endParaRPr kumimoji="0" lang="en-US" sz="1100" b="0" i="1" u="none" strike="noStrike" kern="1200" cap="none" spc="0" normalizeH="0" baseline="0" noProof="0" dirty="0">
              <a:ln>
                <a:noFill/>
              </a:ln>
              <a:solidFill>
                <a:srgbClr val="333333"/>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0067C909-43E4-F972-E7E0-E1FE559F13A5}"/>
              </a:ext>
            </a:extLst>
          </p:cNvPr>
          <p:cNvSpPr/>
          <p:nvPr/>
        </p:nvSpPr>
        <p:spPr>
          <a:xfrm>
            <a:off x="448396" y="1599344"/>
            <a:ext cx="11277600" cy="671949"/>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1"/>
                </a:solidFill>
              </a:rPr>
              <a:t>Introducing the </a:t>
            </a:r>
            <a:r>
              <a:rPr lang="en-GB" sz="2800" b="1" i="1" dirty="0">
                <a:solidFill>
                  <a:schemeClr val="bg1"/>
                </a:solidFill>
              </a:rPr>
              <a:t>Fast Track to Market Programme</a:t>
            </a:r>
            <a:endParaRPr lang="en-BE" sz="2800" b="1" i="1" dirty="0">
              <a:solidFill>
                <a:schemeClr val="bg1"/>
              </a:solidFill>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C0BFD279-C8B2-7A43-521D-44F99CD2F3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6612" y="452598"/>
            <a:ext cx="961168" cy="961168"/>
          </a:xfrm>
          <a:prstGeom prst="rect">
            <a:avLst/>
          </a:prstGeom>
        </p:spPr>
      </p:pic>
      <p:pic>
        <p:nvPicPr>
          <p:cNvPr id="12" name="Picture 11">
            <a:extLst>
              <a:ext uri="{FF2B5EF4-FFF2-40B4-BE49-F238E27FC236}">
                <a16:creationId xmlns:a16="http://schemas.microsoft.com/office/drawing/2014/main" id="{68A30729-70AE-0C7B-E3A4-9B7DAD66534E}"/>
              </a:ext>
            </a:extLst>
          </p:cNvPr>
          <p:cNvPicPr>
            <a:picLocks noChangeAspect="1"/>
          </p:cNvPicPr>
          <p:nvPr/>
        </p:nvPicPr>
        <p:blipFill>
          <a:blip r:embed="rId8"/>
          <a:stretch>
            <a:fillRect/>
          </a:stretch>
        </p:blipFill>
        <p:spPr>
          <a:xfrm>
            <a:off x="10243226" y="72452"/>
            <a:ext cx="1455546" cy="1455546"/>
          </a:xfrm>
          <a:prstGeom prst="rect">
            <a:avLst/>
          </a:prstGeom>
        </p:spPr>
      </p:pic>
    </p:spTree>
    <p:extLst>
      <p:ext uri="{BB962C8B-B14F-4D97-AF65-F5344CB8AC3E}">
        <p14:creationId xmlns:p14="http://schemas.microsoft.com/office/powerpoint/2010/main" val="363173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Placeholder 4" descr="A picture containing food, table, soup, plate&#10;&#10;Description automatically generated">
            <a:extLst>
              <a:ext uri="{FF2B5EF4-FFF2-40B4-BE49-F238E27FC236}">
                <a16:creationId xmlns:a16="http://schemas.microsoft.com/office/drawing/2014/main" id="{0AEE705F-1CBA-4CA0-B21B-3D90176A3067}"/>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sp>
        <p:nvSpPr>
          <p:cNvPr id="54" name="Text Placeholder 1">
            <a:extLst>
              <a:ext uri="{FF2B5EF4-FFF2-40B4-BE49-F238E27FC236}">
                <a16:creationId xmlns:a16="http://schemas.microsoft.com/office/drawing/2014/main" id="{010B9B57-B1E6-65FC-3E23-7764863FE6C6}"/>
              </a:ext>
            </a:extLst>
          </p:cNvPr>
          <p:cNvSpPr>
            <a:spLocks noGrp="1"/>
          </p:cNvSpPr>
          <p:nvPr>
            <p:ph type="body" sz="quarter" idx="17"/>
          </p:nvPr>
        </p:nvSpPr>
        <p:spPr>
          <a:xfrm>
            <a:off x="2739729" y="148609"/>
            <a:ext cx="7463748" cy="432048"/>
          </a:xfrm>
        </p:spPr>
        <p:txBody>
          <a:bodyPr/>
          <a:lstStyle/>
          <a:p>
            <a:r>
              <a:rPr lang="es-ES" b="1" dirty="0">
                <a:solidFill>
                  <a:schemeClr val="bg2"/>
                </a:solidFill>
                <a:latin typeface="Bahnschrift" panose="020B0502040204020203" pitchFamily="34" charset="0"/>
              </a:rPr>
              <a:t>FAST TRACK TO MARKET</a:t>
            </a:r>
            <a:endParaRPr lang="en-GB" dirty="0">
              <a:solidFill>
                <a:schemeClr val="bg2"/>
              </a:solidFill>
              <a:latin typeface="Bahnschrift" panose="020B0502040204020203" pitchFamily="34" charset="0"/>
            </a:endParaRPr>
          </a:p>
        </p:txBody>
      </p:sp>
      <p:sp>
        <p:nvSpPr>
          <p:cNvPr id="5" name="Rectangle: Rounded Corners 4">
            <a:extLst>
              <a:ext uri="{FF2B5EF4-FFF2-40B4-BE49-F238E27FC236}">
                <a16:creationId xmlns:a16="http://schemas.microsoft.com/office/drawing/2014/main" id="{6F73681C-5546-2EE9-8073-60BB0FF2D839}"/>
              </a:ext>
            </a:extLst>
          </p:cNvPr>
          <p:cNvSpPr/>
          <p:nvPr/>
        </p:nvSpPr>
        <p:spPr>
          <a:xfrm>
            <a:off x="371782" y="1235899"/>
            <a:ext cx="2007583" cy="240797"/>
          </a:xfrm>
          <a:prstGeom prst="roundRect">
            <a:avLst/>
          </a:prstGeom>
          <a:solidFill>
            <a:srgbClr val="0C4DA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mn-cs"/>
              </a:rPr>
              <a:t>WHAT DO I GAIN?</a:t>
            </a:r>
            <a:endParaRPr kumimoji="0" lang="en-BE" sz="14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28AA8C24-F050-7FD1-1FF1-723A04659695}"/>
              </a:ext>
            </a:extLst>
          </p:cNvPr>
          <p:cNvSpPr/>
          <p:nvPr/>
        </p:nvSpPr>
        <p:spPr>
          <a:xfrm>
            <a:off x="363084" y="1595364"/>
            <a:ext cx="2165685" cy="1982024"/>
          </a:xfrm>
          <a:prstGeom prst="roundRect">
            <a:avLst/>
          </a:prstGeom>
          <a:solidFill>
            <a:schemeClr val="bg2">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TextBox 7">
            <a:extLst>
              <a:ext uri="{FF2B5EF4-FFF2-40B4-BE49-F238E27FC236}">
                <a16:creationId xmlns:a16="http://schemas.microsoft.com/office/drawing/2014/main" id="{02DF4987-9F0A-D5C1-BC58-C7B35BA00E0D}"/>
              </a:ext>
            </a:extLst>
          </p:cNvPr>
          <p:cNvSpPr txBox="1"/>
          <p:nvPr/>
        </p:nvSpPr>
        <p:spPr>
          <a:xfrm>
            <a:off x="539649" y="2698949"/>
            <a:ext cx="1812555"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333333"/>
                </a:solidFill>
                <a:latin typeface="Calibri"/>
              </a:rPr>
              <a:t>Achieve your next milestone</a:t>
            </a:r>
            <a:endParaRPr kumimoji="0" lang="en-US" sz="1600" b="1" i="1" u="none" strike="noStrike" kern="1200" cap="none" spc="0" normalizeH="0" baseline="0" noProof="0" dirty="0">
              <a:ln>
                <a:noFill/>
              </a:ln>
              <a:solidFill>
                <a:srgbClr val="333333"/>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0BAA240A-F39A-E85A-869C-95BC654F933E}"/>
              </a:ext>
            </a:extLst>
          </p:cNvPr>
          <p:cNvSpPr/>
          <p:nvPr/>
        </p:nvSpPr>
        <p:spPr>
          <a:xfrm>
            <a:off x="2694671" y="1595364"/>
            <a:ext cx="2165685" cy="1982024"/>
          </a:xfrm>
          <a:prstGeom prst="roundRect">
            <a:avLst/>
          </a:prstGeom>
          <a:solidFill>
            <a:schemeClr val="bg2">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BAE08B96-7B3C-433F-74CB-5C25FC4A052F}"/>
              </a:ext>
            </a:extLst>
          </p:cNvPr>
          <p:cNvSpPr txBox="1"/>
          <p:nvPr/>
        </p:nvSpPr>
        <p:spPr>
          <a:xfrm>
            <a:off x="2871236" y="2698949"/>
            <a:ext cx="1812555"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333333"/>
                </a:solidFill>
                <a:effectLst/>
                <a:uLnTx/>
                <a:uFillTx/>
                <a:latin typeface="Calibri"/>
                <a:ea typeface="+mn-ea"/>
                <a:cs typeface="+mn-cs"/>
              </a:rPr>
              <a:t>Expand your sales footprint</a:t>
            </a:r>
            <a:endParaRPr kumimoji="0" lang="en-US" sz="1600" b="1" i="1" u="none" strike="noStrike" kern="1200" cap="none" spc="0" normalizeH="0" baseline="0" noProof="0" dirty="0">
              <a:ln>
                <a:noFill/>
              </a:ln>
              <a:solidFill>
                <a:srgbClr val="333333"/>
              </a:solidFill>
              <a:effectLst/>
              <a:uLnTx/>
              <a:uFillTx/>
              <a:latin typeface="Calibri"/>
              <a:ea typeface="+mn-ea"/>
              <a:cs typeface="+mn-cs"/>
            </a:endParaRPr>
          </a:p>
        </p:txBody>
      </p:sp>
      <p:sp>
        <p:nvSpPr>
          <p:cNvPr id="33" name="Rectangle: Rounded Corners 32">
            <a:extLst>
              <a:ext uri="{FF2B5EF4-FFF2-40B4-BE49-F238E27FC236}">
                <a16:creationId xmlns:a16="http://schemas.microsoft.com/office/drawing/2014/main" id="{1FB36871-50C0-3506-3C6C-0BB4C95F8A13}"/>
              </a:ext>
            </a:extLst>
          </p:cNvPr>
          <p:cNvSpPr/>
          <p:nvPr/>
        </p:nvSpPr>
        <p:spPr>
          <a:xfrm>
            <a:off x="5026258" y="1595364"/>
            <a:ext cx="2165685" cy="1982024"/>
          </a:xfrm>
          <a:prstGeom prst="roundRect">
            <a:avLst/>
          </a:prstGeom>
          <a:solidFill>
            <a:schemeClr val="bg2">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763EDDC6-4C2E-590A-EC14-128E637607A3}"/>
              </a:ext>
            </a:extLst>
          </p:cNvPr>
          <p:cNvSpPr txBox="1"/>
          <p:nvPr/>
        </p:nvSpPr>
        <p:spPr>
          <a:xfrm>
            <a:off x="5112195" y="2698951"/>
            <a:ext cx="1993811"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333333"/>
                </a:solidFill>
                <a:effectLst/>
                <a:uLnTx/>
                <a:uFillTx/>
                <a:latin typeface="Calibri"/>
                <a:ea typeface="+mn-ea"/>
                <a:cs typeface="+mn-cs"/>
              </a:rPr>
              <a:t>Access smart money</a:t>
            </a:r>
          </a:p>
        </p:txBody>
      </p:sp>
      <p:sp>
        <p:nvSpPr>
          <p:cNvPr id="42" name="Rectangle: Rounded Corners 41">
            <a:extLst>
              <a:ext uri="{FF2B5EF4-FFF2-40B4-BE49-F238E27FC236}">
                <a16:creationId xmlns:a16="http://schemas.microsoft.com/office/drawing/2014/main" id="{94C90EF3-B57F-F488-7220-9AFB22F24E2D}"/>
              </a:ext>
            </a:extLst>
          </p:cNvPr>
          <p:cNvSpPr/>
          <p:nvPr/>
        </p:nvSpPr>
        <p:spPr>
          <a:xfrm>
            <a:off x="7357845" y="1595364"/>
            <a:ext cx="2165685" cy="1982024"/>
          </a:xfrm>
          <a:prstGeom prst="roundRect">
            <a:avLst/>
          </a:prstGeom>
          <a:solidFill>
            <a:schemeClr val="bg2">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9FE54811-0053-A369-754C-E22474714108}"/>
              </a:ext>
            </a:extLst>
          </p:cNvPr>
          <p:cNvSpPr txBox="1"/>
          <p:nvPr/>
        </p:nvSpPr>
        <p:spPr>
          <a:xfrm>
            <a:off x="7392066" y="2698949"/>
            <a:ext cx="2097242"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333333"/>
                </a:solidFill>
                <a:effectLst/>
                <a:uLnTx/>
                <a:uFillTx/>
                <a:latin typeface="Calibri"/>
                <a:ea typeface="+mn-ea"/>
                <a:cs typeface="+mn-cs"/>
              </a:rPr>
              <a:t>Keep your equity intact</a:t>
            </a:r>
          </a:p>
        </p:txBody>
      </p:sp>
      <p:sp>
        <p:nvSpPr>
          <p:cNvPr id="51" name="Rectangle: Rounded Corners 50">
            <a:extLst>
              <a:ext uri="{FF2B5EF4-FFF2-40B4-BE49-F238E27FC236}">
                <a16:creationId xmlns:a16="http://schemas.microsoft.com/office/drawing/2014/main" id="{70B11A55-DD25-E205-CC3D-223B06AF6C5F}"/>
              </a:ext>
            </a:extLst>
          </p:cNvPr>
          <p:cNvSpPr/>
          <p:nvPr/>
        </p:nvSpPr>
        <p:spPr>
          <a:xfrm>
            <a:off x="9697452" y="1595365"/>
            <a:ext cx="2165685" cy="1982023"/>
          </a:xfrm>
          <a:prstGeom prst="roundRect">
            <a:avLst/>
          </a:prstGeom>
          <a:solidFill>
            <a:schemeClr val="bg2">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C3D42D91-EBEA-DD4F-75BF-FBE274C3D0D0}"/>
              </a:ext>
            </a:extLst>
          </p:cNvPr>
          <p:cNvSpPr txBox="1"/>
          <p:nvPr/>
        </p:nvSpPr>
        <p:spPr>
          <a:xfrm>
            <a:off x="9683698" y="2553513"/>
            <a:ext cx="2193192"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333333"/>
                </a:solidFill>
                <a:effectLst/>
                <a:uLnTx/>
                <a:uFillTx/>
                <a:latin typeface="Calibri"/>
                <a:ea typeface="+mn-ea"/>
                <a:cs typeface="+mn-cs"/>
              </a:rPr>
              <a:t>Join the largest food innovation community</a:t>
            </a:r>
            <a:endParaRPr kumimoji="0" lang="en-US" sz="1600" b="1" i="1" u="none" strike="noStrike" kern="1200" cap="none" spc="0" normalizeH="0" baseline="0" noProof="0" dirty="0">
              <a:ln>
                <a:noFill/>
              </a:ln>
              <a:solidFill>
                <a:srgbClr val="333333"/>
              </a:solidFill>
              <a:effectLst/>
              <a:uLnTx/>
              <a:uFillTx/>
              <a:latin typeface="Calibri"/>
              <a:ea typeface="+mn-ea"/>
              <a:cs typeface="+mn-cs"/>
            </a:endParaRPr>
          </a:p>
        </p:txBody>
      </p:sp>
      <p:pic>
        <p:nvPicPr>
          <p:cNvPr id="96" name="Picture 95" descr="Text&#10;&#10;Description automatically generated">
            <a:extLst>
              <a:ext uri="{FF2B5EF4-FFF2-40B4-BE49-F238E27FC236}">
                <a16:creationId xmlns:a16="http://schemas.microsoft.com/office/drawing/2014/main" id="{2A2B0412-D45B-F23D-4D79-D3E8121A0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7" name="Afbeelding 2">
            <a:extLst>
              <a:ext uri="{FF2B5EF4-FFF2-40B4-BE49-F238E27FC236}">
                <a16:creationId xmlns:a16="http://schemas.microsoft.com/office/drawing/2014/main" id="{FF0AFB49-93F2-8772-6910-BDFDEE9302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3" name="Rectangle: Rounded Corners 2">
            <a:extLst>
              <a:ext uri="{FF2B5EF4-FFF2-40B4-BE49-F238E27FC236}">
                <a16:creationId xmlns:a16="http://schemas.microsoft.com/office/drawing/2014/main" id="{1784C7C7-57D1-DF18-9FDD-DCD01CA2839F}"/>
              </a:ext>
            </a:extLst>
          </p:cNvPr>
          <p:cNvSpPr/>
          <p:nvPr/>
        </p:nvSpPr>
        <p:spPr>
          <a:xfrm>
            <a:off x="385535" y="4204252"/>
            <a:ext cx="11483334" cy="664310"/>
          </a:xfrm>
          <a:prstGeom prst="round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EIT Food provides you with a </a:t>
            </a:r>
            <a:r>
              <a:rPr kumimoji="0" lang="en-GB" sz="1600" b="1" i="0" u="none" strike="noStrike" kern="1200" cap="none" spc="0" normalizeH="0" baseline="0" noProof="0" dirty="0">
                <a:ln>
                  <a:noFill/>
                </a:ln>
                <a:solidFill>
                  <a:srgbClr val="333333"/>
                </a:solidFill>
                <a:effectLst/>
                <a:uLnTx/>
                <a:uFillTx/>
                <a:latin typeface="Calibri"/>
                <a:ea typeface="+mn-ea"/>
                <a:cs typeface="+mn-cs"/>
              </a:rPr>
              <a:t>founder-friendly </a:t>
            </a:r>
            <a:r>
              <a:rPr kumimoji="0" lang="en-GB" sz="1600" b="0" i="0" u="none" strike="noStrike" kern="1200" cap="none" spc="0" normalizeH="0" baseline="0" noProof="0" dirty="0">
                <a:ln>
                  <a:noFill/>
                </a:ln>
                <a:solidFill>
                  <a:srgbClr val="333333"/>
                </a:solidFill>
                <a:effectLst/>
                <a:uLnTx/>
                <a:uFillTx/>
                <a:latin typeface="Calibri"/>
                <a:ea typeface="+mn-ea"/>
                <a:cs typeface="+mn-cs"/>
              </a:rPr>
              <a:t>financing scheme by giving your company a </a:t>
            </a:r>
            <a:r>
              <a:rPr kumimoji="0" lang="en-GB" sz="1600" b="1" i="0" u="none" strike="noStrike" kern="1200" cap="none" spc="0" normalizeH="0" baseline="0" noProof="0" dirty="0">
                <a:ln>
                  <a:noFill/>
                </a:ln>
                <a:solidFill>
                  <a:srgbClr val="333333"/>
                </a:solidFill>
                <a:effectLst/>
                <a:uLnTx/>
                <a:uFillTx/>
                <a:latin typeface="Calibri"/>
                <a:ea typeface="+mn-ea"/>
                <a:cs typeface="+mn-cs"/>
              </a:rPr>
              <a:t>large</a:t>
            </a:r>
            <a:r>
              <a:rPr kumimoji="0" lang="en-GB" sz="1600" b="0" i="0" u="none" strike="noStrike" kern="1200" cap="none" spc="0" normalizeH="0" baseline="0" noProof="0" dirty="0">
                <a:ln>
                  <a:noFill/>
                </a:ln>
                <a:solidFill>
                  <a:srgbClr val="333333"/>
                </a:solidFill>
                <a:effectLst/>
                <a:uLnTx/>
                <a:uFillTx/>
                <a:latin typeface="Calibri"/>
                <a:ea typeface="+mn-ea"/>
                <a:cs typeface="+mn-cs"/>
              </a:rPr>
              <a:t> </a:t>
            </a:r>
            <a:r>
              <a:rPr kumimoji="0" lang="en-GB" sz="1600" b="1" i="0" u="none" strike="noStrike" kern="1200" cap="none" spc="0" normalizeH="0" baseline="0" noProof="0" dirty="0">
                <a:ln>
                  <a:noFill/>
                </a:ln>
                <a:solidFill>
                  <a:srgbClr val="333333"/>
                </a:solidFill>
                <a:effectLst/>
                <a:uLnTx/>
                <a:uFillTx/>
                <a:latin typeface="Calibri"/>
                <a:ea typeface="+mn-ea"/>
                <a:cs typeface="+mn-cs"/>
              </a:rPr>
              <a:t>cash injection </a:t>
            </a:r>
            <a:r>
              <a:rPr kumimoji="0" lang="en-GB" sz="1600" b="0" i="0" u="none" strike="noStrike" kern="1200" cap="none" spc="0" normalizeH="0" baseline="0" noProof="0" dirty="0">
                <a:ln>
                  <a:noFill/>
                </a:ln>
                <a:solidFill>
                  <a:srgbClr val="333333"/>
                </a:solidFill>
                <a:effectLst/>
                <a:uLnTx/>
                <a:uFillTx/>
                <a:latin typeface="Calibri"/>
                <a:ea typeface="+mn-ea"/>
                <a:cs typeface="+mn-cs"/>
              </a:rPr>
              <a:t>in exchange for a </a:t>
            </a:r>
            <a:r>
              <a:rPr kumimoji="0" lang="en-GB" sz="1600" b="1" i="0" u="none" strike="noStrike" kern="1200" cap="none" spc="0" normalizeH="0" baseline="0" noProof="0" dirty="0">
                <a:ln>
                  <a:noFill/>
                </a:ln>
                <a:solidFill>
                  <a:srgbClr val="333333"/>
                </a:solidFill>
                <a:effectLst/>
                <a:uLnTx/>
                <a:uFillTx/>
                <a:latin typeface="Calibri"/>
                <a:ea typeface="+mn-ea"/>
                <a:cs typeface="+mn-cs"/>
              </a:rPr>
              <a:t>small percentage of your company’s future revenues</a:t>
            </a:r>
            <a:endParaRPr kumimoji="0" lang="en-BE" sz="1600" b="1" i="0" u="none" strike="noStrike" kern="1200" cap="none" spc="0" normalizeH="0" baseline="0" noProof="0" dirty="0">
              <a:ln>
                <a:noFill/>
              </a:ln>
              <a:solidFill>
                <a:srgbClr val="333333"/>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1F5A071C-5408-1E0D-2D8A-48E6E00430E0}"/>
              </a:ext>
            </a:extLst>
          </p:cNvPr>
          <p:cNvSpPr/>
          <p:nvPr/>
        </p:nvSpPr>
        <p:spPr>
          <a:xfrm>
            <a:off x="377514" y="3936574"/>
            <a:ext cx="1390900" cy="240797"/>
          </a:xfrm>
          <a:prstGeom prst="roundRect">
            <a:avLst/>
          </a:prstGeom>
          <a:solidFill>
            <a:srgbClr val="0C4DA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mn-cs"/>
              </a:rPr>
              <a:t>HOW?</a:t>
            </a:r>
            <a:endParaRPr kumimoji="0" lang="en-BE" sz="14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21BD5C3C-B803-8C4C-5BE0-D634220CD958}"/>
              </a:ext>
            </a:extLst>
          </p:cNvPr>
          <p:cNvSpPr/>
          <p:nvPr/>
        </p:nvSpPr>
        <p:spPr>
          <a:xfrm>
            <a:off x="393556" y="5291424"/>
            <a:ext cx="11483334" cy="656295"/>
          </a:xfrm>
          <a:prstGeom prst="round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After receiving your funding, you will have </a:t>
            </a:r>
            <a:r>
              <a:rPr kumimoji="0" lang="en-GB" sz="1600" b="1" i="0" u="none" strike="noStrike" kern="1200" cap="none" spc="0" normalizeH="0" baseline="0" noProof="0" dirty="0">
                <a:ln>
                  <a:noFill/>
                </a:ln>
                <a:solidFill>
                  <a:srgbClr val="333333"/>
                </a:solidFill>
                <a:effectLst/>
                <a:uLnTx/>
                <a:uFillTx/>
                <a:latin typeface="Calibri"/>
                <a:ea typeface="+mn-ea"/>
                <a:cs typeface="+mn-cs"/>
              </a:rPr>
              <a:t>one year to complete your project</a:t>
            </a:r>
            <a:r>
              <a:rPr kumimoji="0" lang="en-GB" sz="1600" i="0" u="none" strike="noStrike" kern="1200" cap="none" spc="0" normalizeH="0" baseline="0" noProof="0" dirty="0">
                <a:ln>
                  <a:noFill/>
                </a:ln>
                <a:solidFill>
                  <a:srgbClr val="333333"/>
                </a:solidFill>
                <a:effectLst/>
                <a:uLnTx/>
                <a:uFillTx/>
                <a:latin typeface="Calibri"/>
                <a:ea typeface="+mn-ea"/>
                <a:cs typeface="+mn-cs"/>
              </a:rPr>
              <a:t>, with no success-sharing required (i.e., honeymoon)</a:t>
            </a:r>
            <a:r>
              <a:rPr kumimoji="0" lang="en-GB" sz="1600" b="0" i="0" u="none" strike="noStrike" kern="1200" cap="none" spc="0" normalizeH="0" baseline="0" noProof="0" dirty="0">
                <a:ln>
                  <a:noFill/>
                </a:ln>
                <a:solidFill>
                  <a:srgbClr val="333333"/>
                </a:solidFill>
                <a:effectLst/>
                <a:uLnTx/>
                <a:uFillTx/>
                <a:latin typeface="Calibri"/>
                <a:ea typeface="+mn-ea"/>
                <a:cs typeface="+mn-cs"/>
              </a:rPr>
              <a:t>. Afterwards, you </a:t>
            </a:r>
            <a:r>
              <a:rPr kumimoji="0" lang="en-GB" sz="1600" b="1" i="0" u="none" strike="noStrike" kern="1200" cap="none" spc="0" normalizeH="0" baseline="0" noProof="0" dirty="0">
                <a:ln>
                  <a:noFill/>
                </a:ln>
                <a:solidFill>
                  <a:srgbClr val="333333"/>
                </a:solidFill>
                <a:effectLst/>
                <a:uLnTx/>
                <a:uFillTx/>
                <a:latin typeface="Calibri"/>
                <a:ea typeface="+mn-ea"/>
                <a:cs typeface="+mn-cs"/>
              </a:rPr>
              <a:t>return a percentage of your company’s revenues over 5 years, </a:t>
            </a:r>
            <a:r>
              <a:rPr kumimoji="0" lang="en-GB" sz="1600" b="0" i="0" u="none" strike="noStrike" kern="1200" cap="none" spc="0" normalizeH="0" baseline="0" noProof="0" dirty="0">
                <a:ln>
                  <a:noFill/>
                </a:ln>
                <a:solidFill>
                  <a:srgbClr val="333333"/>
                </a:solidFill>
                <a:effectLst/>
                <a:uLnTx/>
                <a:uFillTx/>
                <a:latin typeface="Calibri"/>
                <a:ea typeface="+mn-ea"/>
                <a:cs typeface="+mn-cs"/>
              </a:rPr>
              <a:t>capped to a maximum amount</a:t>
            </a:r>
            <a:endParaRPr kumimoji="0" lang="en-BE" sz="1600" b="0" i="0" u="none" strike="noStrike" kern="1200" cap="none" spc="0" normalizeH="0" baseline="0" noProof="0" dirty="0">
              <a:ln>
                <a:noFill/>
              </a:ln>
              <a:solidFill>
                <a:srgbClr val="333333"/>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E8AC6320-4085-73D6-F49C-B4EDB4E13C8B}"/>
              </a:ext>
            </a:extLst>
          </p:cNvPr>
          <p:cNvSpPr/>
          <p:nvPr/>
        </p:nvSpPr>
        <p:spPr>
          <a:xfrm>
            <a:off x="385534" y="5023746"/>
            <a:ext cx="2075725" cy="240797"/>
          </a:xfrm>
          <a:prstGeom prst="roundRect">
            <a:avLst/>
          </a:prstGeom>
          <a:solidFill>
            <a:srgbClr val="0C4DA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mn-cs"/>
              </a:rPr>
              <a:t>WHAT IS THE RETURN?</a:t>
            </a:r>
            <a:endParaRPr kumimoji="0" lang="en-BE" sz="1400" b="1" i="0" u="none" strike="noStrike" kern="1200" cap="none" spc="0" normalizeH="0" baseline="0" noProof="0" dirty="0">
              <a:ln>
                <a:noFill/>
              </a:ln>
              <a:solidFill>
                <a:srgbClr val="FFFFFF"/>
              </a:solidFill>
              <a:effectLst/>
              <a:uLnTx/>
              <a:uFillTx/>
              <a:latin typeface="Calibri"/>
              <a:ea typeface="+mn-ea"/>
              <a:cs typeface="+mn-cs"/>
            </a:endParaRP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61088D00-E099-61B5-8E61-7CD913C508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378" y="1759640"/>
            <a:ext cx="659096" cy="659096"/>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B301AA9F-7C05-B3B0-4249-73428A545C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5106" y="1726330"/>
            <a:ext cx="724815" cy="724815"/>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4458266A-A1D0-88BB-3F5D-738DAAF462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6597" y="1733289"/>
            <a:ext cx="725006" cy="725006"/>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C5936D06-2DB8-2884-D1EC-2745D99705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1934" y="1733289"/>
            <a:ext cx="797507" cy="797507"/>
          </a:xfrm>
          <a:prstGeom prst="rect">
            <a:avLst/>
          </a:prstGeom>
        </p:spPr>
      </p:pic>
      <p:pic>
        <p:nvPicPr>
          <p:cNvPr id="3074" name="Picture 2" descr="EIT European Institute of Innovative &amp; Technology - FIT4FOOD2030">
            <a:extLst>
              <a:ext uri="{FF2B5EF4-FFF2-40B4-BE49-F238E27FC236}">
                <a16:creationId xmlns:a16="http://schemas.microsoft.com/office/drawing/2014/main" id="{9DEE6FD7-65B9-0A11-88FC-555FAAEFAA2F}"/>
              </a:ext>
            </a:extLst>
          </p:cNvPr>
          <p:cNvPicPr>
            <a:picLocks noChangeAspect="1" noChangeArrowheads="1"/>
          </p:cNvPicPr>
          <p:nvPr/>
        </p:nvPicPr>
        <p:blipFill>
          <a:blip r:embed="rId11">
            <a:grayscl/>
            <a:extLst>
              <a:ext uri="{28A0092B-C50C-407E-A947-70E740481C1C}">
                <a14:useLocalDpi xmlns:a14="http://schemas.microsoft.com/office/drawing/2010/main" val="0"/>
              </a:ext>
            </a:extLst>
          </a:blip>
          <a:srcRect/>
          <a:stretch>
            <a:fillRect/>
          </a:stretch>
        </p:blipFill>
        <p:spPr bwMode="auto">
          <a:xfrm>
            <a:off x="10158419" y="1752097"/>
            <a:ext cx="1243750" cy="82916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6991068A-9B7C-B723-E423-73941A457AE9}"/>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15B56E4-B3EF-7BEC-031E-CC0A4F988E73}"/>
              </a:ext>
            </a:extLst>
          </p:cNvPr>
          <p:cNvSpPr/>
          <p:nvPr/>
        </p:nvSpPr>
        <p:spPr>
          <a:xfrm>
            <a:off x="0" y="278159"/>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AECD306-E3A0-5723-EA19-C4750684F44B}"/>
              </a:ext>
            </a:extLst>
          </p:cNvPr>
          <p:cNvSpPr/>
          <p:nvPr/>
        </p:nvSpPr>
        <p:spPr>
          <a:xfrm>
            <a:off x="128686" y="246998"/>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57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2503126" y="201617"/>
            <a:ext cx="9068150"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100" normalizeH="0" baseline="0" noProof="0" dirty="0">
                <a:ln>
                  <a:noFill/>
                </a:ln>
                <a:solidFill>
                  <a:srgbClr val="6BB745"/>
                </a:solidFill>
                <a:effectLst/>
                <a:uLnTx/>
                <a:uFillTx/>
                <a:latin typeface="Calibri" panose="020F0502020204030204"/>
                <a:ea typeface="+mj-ea"/>
                <a:cs typeface="+mj-cs"/>
              </a:rPr>
              <a:t>COMPARISON WITH OTHER INSTRUMENTS</a:t>
            </a: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pic>
        <p:nvPicPr>
          <p:cNvPr id="5" name="Picture 2" descr="Revenue Based Financing: How it Works, Pros &amp; Cons, Example">
            <a:extLst>
              <a:ext uri="{FF2B5EF4-FFF2-40B4-BE49-F238E27FC236}">
                <a16:creationId xmlns:a16="http://schemas.microsoft.com/office/drawing/2014/main" id="{4AB10593-F811-711A-B025-16B09C64D2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193" y="911400"/>
            <a:ext cx="8377611" cy="5152516"/>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2">
            <a:extLst>
              <a:ext uri="{FF2B5EF4-FFF2-40B4-BE49-F238E27FC236}">
                <a16:creationId xmlns:a16="http://schemas.microsoft.com/office/drawing/2014/main" id="{4806CCB5-91C7-10AA-0C3B-085AFBCBCD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9823" y="694315"/>
            <a:ext cx="1158991" cy="592019"/>
          </a:xfrm>
          <a:prstGeom prst="rect">
            <a:avLst/>
          </a:prstGeom>
        </p:spPr>
      </p:pic>
      <p:sp>
        <p:nvSpPr>
          <p:cNvPr id="14" name="Rectangle 13">
            <a:extLst>
              <a:ext uri="{FF2B5EF4-FFF2-40B4-BE49-F238E27FC236}">
                <a16:creationId xmlns:a16="http://schemas.microsoft.com/office/drawing/2014/main" id="{6487BAF6-5562-ACAA-C44E-DB8741875AE8}"/>
              </a:ext>
            </a:extLst>
          </p:cNvPr>
          <p:cNvSpPr/>
          <p:nvPr/>
        </p:nvSpPr>
        <p:spPr>
          <a:xfrm>
            <a:off x="4568089" y="1857731"/>
            <a:ext cx="762000"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Fast</a:t>
            </a:r>
            <a:endParaRPr lang="en-BE" b="1" dirty="0">
              <a:solidFill>
                <a:schemeClr val="tx1"/>
              </a:solidFill>
            </a:endParaRPr>
          </a:p>
        </p:txBody>
      </p:sp>
      <p:sp>
        <p:nvSpPr>
          <p:cNvPr id="15" name="Rectangle 14">
            <a:extLst>
              <a:ext uri="{FF2B5EF4-FFF2-40B4-BE49-F238E27FC236}">
                <a16:creationId xmlns:a16="http://schemas.microsoft.com/office/drawing/2014/main" id="{E5B33BC6-B934-7BDE-209A-0EC05F3720AB}"/>
              </a:ext>
            </a:extLst>
          </p:cNvPr>
          <p:cNvSpPr/>
          <p:nvPr/>
        </p:nvSpPr>
        <p:spPr>
          <a:xfrm>
            <a:off x="4500011" y="2527769"/>
            <a:ext cx="922020"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Flexible</a:t>
            </a:r>
            <a:endParaRPr lang="en-BE" b="1" dirty="0">
              <a:solidFill>
                <a:schemeClr val="tx1"/>
              </a:solidFill>
            </a:endParaRPr>
          </a:p>
        </p:txBody>
      </p:sp>
      <p:sp>
        <p:nvSpPr>
          <p:cNvPr id="16" name="Rectangle 15">
            <a:extLst>
              <a:ext uri="{FF2B5EF4-FFF2-40B4-BE49-F238E27FC236}">
                <a16:creationId xmlns:a16="http://schemas.microsoft.com/office/drawing/2014/main" id="{6835C507-A809-5BDB-4242-D9280F93F119}"/>
              </a:ext>
            </a:extLst>
          </p:cNvPr>
          <p:cNvSpPr/>
          <p:nvPr/>
        </p:nvSpPr>
        <p:spPr>
          <a:xfrm>
            <a:off x="4500011" y="3195053"/>
            <a:ext cx="922020"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a:t>
            </a:r>
            <a:endParaRPr lang="en-BE" b="1" dirty="0">
              <a:solidFill>
                <a:schemeClr val="tx1"/>
              </a:solidFill>
            </a:endParaRPr>
          </a:p>
        </p:txBody>
      </p:sp>
      <p:sp>
        <p:nvSpPr>
          <p:cNvPr id="27" name="Rectangle 26">
            <a:extLst>
              <a:ext uri="{FF2B5EF4-FFF2-40B4-BE49-F238E27FC236}">
                <a16:creationId xmlns:a16="http://schemas.microsoft.com/office/drawing/2014/main" id="{0290636B-FF33-ADDB-5B87-27023AF0E70F}"/>
              </a:ext>
            </a:extLst>
          </p:cNvPr>
          <p:cNvSpPr/>
          <p:nvPr/>
        </p:nvSpPr>
        <p:spPr>
          <a:xfrm>
            <a:off x="4500011" y="3886610"/>
            <a:ext cx="922020"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a:t>
            </a:r>
            <a:endParaRPr lang="en-BE" b="1" dirty="0">
              <a:solidFill>
                <a:schemeClr val="tx1"/>
              </a:solidFill>
            </a:endParaRPr>
          </a:p>
        </p:txBody>
      </p:sp>
      <p:sp>
        <p:nvSpPr>
          <p:cNvPr id="28" name="Rectangle 27">
            <a:extLst>
              <a:ext uri="{FF2B5EF4-FFF2-40B4-BE49-F238E27FC236}">
                <a16:creationId xmlns:a16="http://schemas.microsoft.com/office/drawing/2014/main" id="{CFE3F93B-3188-04CF-140C-AFE3D17EF5C8}"/>
              </a:ext>
            </a:extLst>
          </p:cNvPr>
          <p:cNvSpPr/>
          <p:nvPr/>
        </p:nvSpPr>
        <p:spPr>
          <a:xfrm>
            <a:off x="4500011" y="4573940"/>
            <a:ext cx="922020"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a:t>
            </a:r>
            <a:endParaRPr lang="en-BE" b="1" dirty="0">
              <a:solidFill>
                <a:schemeClr val="tx1"/>
              </a:solidFill>
            </a:endParaRPr>
          </a:p>
        </p:txBody>
      </p:sp>
      <p:sp>
        <p:nvSpPr>
          <p:cNvPr id="30" name="Rectangle 29">
            <a:extLst>
              <a:ext uri="{FF2B5EF4-FFF2-40B4-BE49-F238E27FC236}">
                <a16:creationId xmlns:a16="http://schemas.microsoft.com/office/drawing/2014/main" id="{FD032976-F8FC-6569-30DB-4E5C67BC210C}"/>
              </a:ext>
            </a:extLst>
          </p:cNvPr>
          <p:cNvSpPr/>
          <p:nvPr/>
        </p:nvSpPr>
        <p:spPr>
          <a:xfrm>
            <a:off x="4500011" y="5265091"/>
            <a:ext cx="922020"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a:t>
            </a:r>
            <a:endParaRPr lang="en-BE" b="1" dirty="0">
              <a:solidFill>
                <a:schemeClr val="tx1"/>
              </a:solidFill>
            </a:endParaRPr>
          </a:p>
        </p:txBody>
      </p:sp>
      <p:pic>
        <p:nvPicPr>
          <p:cNvPr id="34" name="Picture 33">
            <a:extLst>
              <a:ext uri="{FF2B5EF4-FFF2-40B4-BE49-F238E27FC236}">
                <a16:creationId xmlns:a16="http://schemas.microsoft.com/office/drawing/2014/main" id="{EC0693FE-D932-54BF-F96A-653ABBB288C8}"/>
              </a:ext>
            </a:extLst>
          </p:cNvPr>
          <p:cNvPicPr>
            <a:picLocks noChangeAspect="1"/>
          </p:cNvPicPr>
          <p:nvPr/>
        </p:nvPicPr>
        <p:blipFill>
          <a:blip r:embed="rId8"/>
          <a:stretch>
            <a:fillRect/>
          </a:stretch>
        </p:blipFill>
        <p:spPr>
          <a:xfrm>
            <a:off x="2026920" y="5784847"/>
            <a:ext cx="8138160" cy="662997"/>
          </a:xfrm>
          <a:prstGeom prst="rect">
            <a:avLst/>
          </a:prstGeom>
        </p:spPr>
      </p:pic>
      <p:sp>
        <p:nvSpPr>
          <p:cNvPr id="11" name="Rectangle 10">
            <a:extLst>
              <a:ext uri="{FF2B5EF4-FFF2-40B4-BE49-F238E27FC236}">
                <a16:creationId xmlns:a16="http://schemas.microsoft.com/office/drawing/2014/main" id="{04BEB931-AD33-9AFD-D540-B2FECFF5B945}"/>
              </a:ext>
            </a:extLst>
          </p:cNvPr>
          <p:cNvSpPr/>
          <p:nvPr/>
        </p:nvSpPr>
        <p:spPr>
          <a:xfrm>
            <a:off x="3785937" y="911400"/>
            <a:ext cx="2286000" cy="5617737"/>
          </a:xfrm>
          <a:prstGeom prst="rect">
            <a:avLst/>
          </a:prstGeom>
          <a:noFill/>
          <a:ln w="57150">
            <a:solidFill>
              <a:schemeClr val="bg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srgbClr val="FFFFFF"/>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1505EE10-D663-3AAE-5B43-64DB38856398}"/>
              </a:ext>
            </a:extLst>
          </p:cNvPr>
          <p:cNvSpPr/>
          <p:nvPr/>
        </p:nvSpPr>
        <p:spPr>
          <a:xfrm>
            <a:off x="2229853" y="5820076"/>
            <a:ext cx="1379621" cy="596766"/>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4A4A4A"/>
                </a:solidFill>
              </a:rPr>
              <a:t>Cost of Capital</a:t>
            </a:r>
            <a:endParaRPr lang="en-BE" b="1" dirty="0">
              <a:solidFill>
                <a:srgbClr val="4A4A4A"/>
              </a:solidFill>
            </a:endParaRPr>
          </a:p>
        </p:txBody>
      </p:sp>
      <p:sp>
        <p:nvSpPr>
          <p:cNvPr id="37" name="Rectangle 36">
            <a:extLst>
              <a:ext uri="{FF2B5EF4-FFF2-40B4-BE49-F238E27FC236}">
                <a16:creationId xmlns:a16="http://schemas.microsoft.com/office/drawing/2014/main" id="{C679DE84-1575-9E4E-D2DB-C43CF3061F2E}"/>
              </a:ext>
            </a:extLst>
          </p:cNvPr>
          <p:cNvSpPr/>
          <p:nvPr/>
        </p:nvSpPr>
        <p:spPr>
          <a:xfrm>
            <a:off x="4520097" y="5899484"/>
            <a:ext cx="1014222"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Medium</a:t>
            </a:r>
            <a:endParaRPr lang="en-BE" b="1" dirty="0">
              <a:solidFill>
                <a:schemeClr val="tx1"/>
              </a:solidFill>
            </a:endParaRPr>
          </a:p>
        </p:txBody>
      </p:sp>
      <p:sp>
        <p:nvSpPr>
          <p:cNvPr id="38" name="Rectangle 37">
            <a:extLst>
              <a:ext uri="{FF2B5EF4-FFF2-40B4-BE49-F238E27FC236}">
                <a16:creationId xmlns:a16="http://schemas.microsoft.com/office/drawing/2014/main" id="{F5362F40-660D-C6C4-33E9-85143E80555D}"/>
              </a:ext>
            </a:extLst>
          </p:cNvPr>
          <p:cNvSpPr/>
          <p:nvPr/>
        </p:nvSpPr>
        <p:spPr>
          <a:xfrm>
            <a:off x="8567549" y="5945605"/>
            <a:ext cx="1146681" cy="328863"/>
          </a:xfrm>
          <a:prstGeom prst="rect">
            <a:avLst/>
          </a:prstGeom>
          <a:solidFill>
            <a:srgbClr val="E3E3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High</a:t>
            </a:r>
            <a:endParaRPr lang="en-BE" dirty="0">
              <a:solidFill>
                <a:schemeClr val="tx1"/>
              </a:solidFill>
            </a:endParaRPr>
          </a:p>
        </p:txBody>
      </p:sp>
      <p:sp>
        <p:nvSpPr>
          <p:cNvPr id="39" name="Rectangle 38">
            <a:extLst>
              <a:ext uri="{FF2B5EF4-FFF2-40B4-BE49-F238E27FC236}">
                <a16:creationId xmlns:a16="http://schemas.microsoft.com/office/drawing/2014/main" id="{1E91020F-9E28-1B07-18D8-A2D490B68DA2}"/>
              </a:ext>
            </a:extLst>
          </p:cNvPr>
          <p:cNvSpPr/>
          <p:nvPr/>
        </p:nvSpPr>
        <p:spPr>
          <a:xfrm>
            <a:off x="6533008" y="5941282"/>
            <a:ext cx="1146681" cy="328863"/>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Low</a:t>
            </a:r>
            <a:endParaRPr lang="en-BE" dirty="0">
              <a:solidFill>
                <a:schemeClr val="tx1"/>
              </a:solidFill>
            </a:endParaRPr>
          </a:p>
        </p:txBody>
      </p:sp>
      <p:sp>
        <p:nvSpPr>
          <p:cNvPr id="40" name="Rectangle 39">
            <a:extLst>
              <a:ext uri="{FF2B5EF4-FFF2-40B4-BE49-F238E27FC236}">
                <a16:creationId xmlns:a16="http://schemas.microsoft.com/office/drawing/2014/main" id="{A6DC94C1-00D4-2EC4-0D10-04A1EFCBC248}"/>
              </a:ext>
            </a:extLst>
          </p:cNvPr>
          <p:cNvSpPr/>
          <p:nvPr/>
        </p:nvSpPr>
        <p:spPr>
          <a:xfrm>
            <a:off x="6167697" y="1740568"/>
            <a:ext cx="1775454" cy="45404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rgbClr val="494949"/>
                </a:solidFill>
              </a:rPr>
              <a:t>Slow; hard to get</a:t>
            </a:r>
            <a:endParaRPr lang="en-BE" dirty="0">
              <a:solidFill>
                <a:srgbClr val="494949"/>
              </a:solidFill>
            </a:endParaRPr>
          </a:p>
        </p:txBody>
      </p:sp>
      <p:sp>
        <p:nvSpPr>
          <p:cNvPr id="42" name="Rectangle 41">
            <a:extLst>
              <a:ext uri="{FF2B5EF4-FFF2-40B4-BE49-F238E27FC236}">
                <a16:creationId xmlns:a16="http://schemas.microsoft.com/office/drawing/2014/main" id="{00C0E7EB-FC84-5351-7930-CCE71ED4981D}"/>
              </a:ext>
            </a:extLst>
          </p:cNvPr>
          <p:cNvSpPr/>
          <p:nvPr/>
        </p:nvSpPr>
        <p:spPr>
          <a:xfrm>
            <a:off x="2216618" y="2357776"/>
            <a:ext cx="1379621" cy="596766"/>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4A4A4A"/>
                </a:solidFill>
              </a:rPr>
              <a:t>Repayment terms</a:t>
            </a:r>
            <a:endParaRPr lang="en-BE" b="1" dirty="0">
              <a:solidFill>
                <a:srgbClr val="4A4A4A"/>
              </a:solidFill>
            </a:endParaRPr>
          </a:p>
        </p:txBody>
      </p:sp>
      <p:sp>
        <p:nvSpPr>
          <p:cNvPr id="3" name="Rectangle 2">
            <a:extLst>
              <a:ext uri="{FF2B5EF4-FFF2-40B4-BE49-F238E27FC236}">
                <a16:creationId xmlns:a16="http://schemas.microsoft.com/office/drawing/2014/main" id="{E211CA2E-4811-BA96-F4DF-76C4B1CEB0BA}"/>
              </a:ext>
            </a:extLst>
          </p:cNvPr>
          <p:cNvSpPr/>
          <p:nvPr/>
        </p:nvSpPr>
        <p:spPr>
          <a:xfrm>
            <a:off x="6272463" y="1122947"/>
            <a:ext cx="1604210" cy="360947"/>
          </a:xfrm>
          <a:prstGeom prst="rect">
            <a:avLst/>
          </a:prstGeom>
          <a:solidFill>
            <a:srgbClr val="207E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Bank Loan</a:t>
            </a:r>
            <a:endParaRPr lang="en-BE" b="1" dirty="0"/>
          </a:p>
        </p:txBody>
      </p:sp>
    </p:spTree>
    <p:extLst>
      <p:ext uri="{BB962C8B-B14F-4D97-AF65-F5344CB8AC3E}">
        <p14:creationId xmlns:p14="http://schemas.microsoft.com/office/powerpoint/2010/main" val="228795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2503126" y="201617"/>
            <a:ext cx="9068150"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spc="100" dirty="0">
                <a:solidFill>
                  <a:srgbClr val="6BB745"/>
                </a:solidFill>
                <a:latin typeface="Calibri" panose="020F0502020204030204"/>
              </a:rPr>
              <a:t>TIMELINE</a:t>
            </a:r>
            <a:endParaRPr kumimoji="0" lang="en-GB" sz="3200" b="1" i="0" u="none" strike="noStrike" kern="1200" cap="none" spc="100" normalizeH="0" baseline="0" noProof="0" dirty="0">
              <a:ln>
                <a:noFill/>
              </a:ln>
              <a:solidFill>
                <a:srgbClr val="6BB745"/>
              </a:solidFill>
              <a:effectLst/>
              <a:uLnTx/>
              <a:uFillTx/>
              <a:latin typeface="Calibri" panose="020F0502020204030204"/>
              <a:ea typeface="+mj-ea"/>
              <a:cs typeface="+mj-cs"/>
            </a:endParaRP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
        <p:nvSpPr>
          <p:cNvPr id="2" name="Arrow: Pentagon 1">
            <a:extLst>
              <a:ext uri="{FF2B5EF4-FFF2-40B4-BE49-F238E27FC236}">
                <a16:creationId xmlns:a16="http://schemas.microsoft.com/office/drawing/2014/main" id="{A70C89F8-6706-F60F-D1C7-D5AA08E8F710}"/>
              </a:ext>
            </a:extLst>
          </p:cNvPr>
          <p:cNvSpPr/>
          <p:nvPr/>
        </p:nvSpPr>
        <p:spPr>
          <a:xfrm>
            <a:off x="566328" y="2066221"/>
            <a:ext cx="1748493" cy="1746986"/>
          </a:xfrm>
          <a:prstGeom prst="homePlate">
            <a:avLst>
              <a:gd name="adj" fmla="val 18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Arrow: Chevron 2">
            <a:extLst>
              <a:ext uri="{FF2B5EF4-FFF2-40B4-BE49-F238E27FC236}">
                <a16:creationId xmlns:a16="http://schemas.microsoft.com/office/drawing/2014/main" id="{1029E4BD-D358-DC9E-B6E6-E1FD3D1ABF02}"/>
              </a:ext>
            </a:extLst>
          </p:cNvPr>
          <p:cNvSpPr/>
          <p:nvPr/>
        </p:nvSpPr>
        <p:spPr>
          <a:xfrm>
            <a:off x="2387568" y="2066221"/>
            <a:ext cx="1748493" cy="1746986"/>
          </a:xfrm>
          <a:prstGeom prst="chevron">
            <a:avLst>
              <a:gd name="adj" fmla="val 13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Arrow: Chevron 3">
            <a:extLst>
              <a:ext uri="{FF2B5EF4-FFF2-40B4-BE49-F238E27FC236}">
                <a16:creationId xmlns:a16="http://schemas.microsoft.com/office/drawing/2014/main" id="{0E13385F-0FB1-6CC3-B89B-A924196B3EB1}"/>
              </a:ext>
            </a:extLst>
          </p:cNvPr>
          <p:cNvSpPr/>
          <p:nvPr/>
        </p:nvSpPr>
        <p:spPr>
          <a:xfrm>
            <a:off x="4231949" y="2066221"/>
            <a:ext cx="1748493" cy="1746986"/>
          </a:xfrm>
          <a:prstGeom prst="chevron">
            <a:avLst>
              <a:gd name="adj" fmla="val 13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Arrow: Chevron 6">
            <a:extLst>
              <a:ext uri="{FF2B5EF4-FFF2-40B4-BE49-F238E27FC236}">
                <a16:creationId xmlns:a16="http://schemas.microsoft.com/office/drawing/2014/main" id="{8800A3E8-2793-73E8-30E3-E6B253E2182D}"/>
              </a:ext>
            </a:extLst>
          </p:cNvPr>
          <p:cNvSpPr/>
          <p:nvPr/>
        </p:nvSpPr>
        <p:spPr>
          <a:xfrm>
            <a:off x="6157002" y="2066221"/>
            <a:ext cx="1748493" cy="1746986"/>
          </a:xfrm>
          <a:prstGeom prst="chevron">
            <a:avLst>
              <a:gd name="adj" fmla="val 13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Arrow: Chevron 7">
            <a:extLst>
              <a:ext uri="{FF2B5EF4-FFF2-40B4-BE49-F238E27FC236}">
                <a16:creationId xmlns:a16="http://schemas.microsoft.com/office/drawing/2014/main" id="{988B5ADD-8A5F-BEF9-CF6A-707EAA3FE968}"/>
              </a:ext>
            </a:extLst>
          </p:cNvPr>
          <p:cNvSpPr/>
          <p:nvPr/>
        </p:nvSpPr>
        <p:spPr>
          <a:xfrm>
            <a:off x="8082055" y="2066221"/>
            <a:ext cx="1748493" cy="1746986"/>
          </a:xfrm>
          <a:prstGeom prst="chevron">
            <a:avLst>
              <a:gd name="adj" fmla="val 13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 name="Arrow: Chevron 9">
            <a:extLst>
              <a:ext uri="{FF2B5EF4-FFF2-40B4-BE49-F238E27FC236}">
                <a16:creationId xmlns:a16="http://schemas.microsoft.com/office/drawing/2014/main" id="{A98E6F61-9E90-C617-9977-157D6C2725E3}"/>
              </a:ext>
            </a:extLst>
          </p:cNvPr>
          <p:cNvSpPr/>
          <p:nvPr/>
        </p:nvSpPr>
        <p:spPr>
          <a:xfrm>
            <a:off x="9982946" y="2066221"/>
            <a:ext cx="1671386" cy="1746986"/>
          </a:xfrm>
          <a:prstGeom prst="chevron">
            <a:avLst>
              <a:gd name="adj" fmla="val 1388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EDEF8ED6-4814-300A-A554-65C09DFD8F0A}"/>
              </a:ext>
            </a:extLst>
          </p:cNvPr>
          <p:cNvSpPr/>
          <p:nvPr/>
        </p:nvSpPr>
        <p:spPr>
          <a:xfrm>
            <a:off x="11009641" y="2066221"/>
            <a:ext cx="668754" cy="17469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Rectangle 16">
            <a:extLst>
              <a:ext uri="{FF2B5EF4-FFF2-40B4-BE49-F238E27FC236}">
                <a16:creationId xmlns:a16="http://schemas.microsoft.com/office/drawing/2014/main" id="{FB0D0329-FFF7-7B1D-A8F0-46146BB3D573}"/>
              </a:ext>
            </a:extLst>
          </p:cNvPr>
          <p:cNvSpPr/>
          <p:nvPr/>
        </p:nvSpPr>
        <p:spPr>
          <a:xfrm>
            <a:off x="2621182" y="2326785"/>
            <a:ext cx="1368472" cy="1193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Is selected for </a:t>
            </a:r>
            <a:r>
              <a:rPr lang="en-GB" sz="2000" b="1" dirty="0">
                <a:solidFill>
                  <a:schemeClr val="bg1"/>
                </a:solidFill>
              </a:rPr>
              <a:t>funding</a:t>
            </a:r>
            <a:endParaRPr lang="en-BE" sz="2000" b="1" dirty="0">
              <a:solidFill>
                <a:schemeClr val="bg1"/>
              </a:solidFill>
            </a:endParaRPr>
          </a:p>
        </p:txBody>
      </p:sp>
      <p:sp>
        <p:nvSpPr>
          <p:cNvPr id="18" name="Rectangle 17">
            <a:extLst>
              <a:ext uri="{FF2B5EF4-FFF2-40B4-BE49-F238E27FC236}">
                <a16:creationId xmlns:a16="http://schemas.microsoft.com/office/drawing/2014/main" id="{D60FFAE2-CFD1-AF75-B7FA-1876BB975B36}"/>
              </a:ext>
            </a:extLst>
          </p:cNvPr>
          <p:cNvSpPr/>
          <p:nvPr/>
        </p:nvSpPr>
        <p:spPr>
          <a:xfrm>
            <a:off x="4386080" y="2342827"/>
            <a:ext cx="1505319" cy="1193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Has </a:t>
            </a:r>
            <a:r>
              <a:rPr lang="en-GB" sz="2000" b="1" dirty="0">
                <a:solidFill>
                  <a:schemeClr val="bg1"/>
                </a:solidFill>
              </a:rPr>
              <a:t>one year </a:t>
            </a:r>
            <a:r>
              <a:rPr lang="en-GB" sz="2000" dirty="0">
                <a:solidFill>
                  <a:schemeClr val="bg1"/>
                </a:solidFill>
              </a:rPr>
              <a:t>to launch new product(s)</a:t>
            </a:r>
            <a:endParaRPr lang="en-BE" sz="2000" dirty="0">
              <a:solidFill>
                <a:schemeClr val="bg1"/>
              </a:solidFill>
            </a:endParaRPr>
          </a:p>
        </p:txBody>
      </p:sp>
      <p:sp>
        <p:nvSpPr>
          <p:cNvPr id="20" name="Rectangle 19">
            <a:extLst>
              <a:ext uri="{FF2B5EF4-FFF2-40B4-BE49-F238E27FC236}">
                <a16:creationId xmlns:a16="http://schemas.microsoft.com/office/drawing/2014/main" id="{3949FCC7-2A95-6009-5BEA-8276BB87F415}"/>
              </a:ext>
            </a:extLst>
          </p:cNvPr>
          <p:cNvSpPr/>
          <p:nvPr/>
        </p:nvSpPr>
        <p:spPr>
          <a:xfrm>
            <a:off x="6310670" y="2342827"/>
            <a:ext cx="1505319" cy="1193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Completes project </a:t>
            </a:r>
            <a:r>
              <a:rPr lang="en-GB" sz="2000" dirty="0">
                <a:solidFill>
                  <a:schemeClr val="bg1"/>
                </a:solidFill>
              </a:rPr>
              <a:t>and submits documents</a:t>
            </a:r>
            <a:endParaRPr lang="en-BE" sz="2000" dirty="0">
              <a:solidFill>
                <a:schemeClr val="bg1"/>
              </a:solidFill>
            </a:endParaRPr>
          </a:p>
        </p:txBody>
      </p:sp>
      <p:sp>
        <p:nvSpPr>
          <p:cNvPr id="23" name="Rectangle 22">
            <a:extLst>
              <a:ext uri="{FF2B5EF4-FFF2-40B4-BE49-F238E27FC236}">
                <a16:creationId xmlns:a16="http://schemas.microsoft.com/office/drawing/2014/main" id="{6818746C-FA73-B105-8BC4-0B82CDC00AAC}"/>
              </a:ext>
            </a:extLst>
          </p:cNvPr>
          <p:cNvSpPr/>
          <p:nvPr/>
        </p:nvSpPr>
        <p:spPr>
          <a:xfrm>
            <a:off x="670134" y="2334806"/>
            <a:ext cx="1368472" cy="1193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Company submits an </a:t>
            </a:r>
            <a:r>
              <a:rPr lang="en-GB" sz="2000" b="1" dirty="0">
                <a:solidFill>
                  <a:schemeClr val="bg1"/>
                </a:solidFill>
              </a:rPr>
              <a:t>application</a:t>
            </a:r>
            <a:endParaRPr lang="en-BE" sz="2000" b="1" dirty="0">
              <a:solidFill>
                <a:schemeClr val="bg1"/>
              </a:solidFill>
            </a:endParaRPr>
          </a:p>
        </p:txBody>
      </p:sp>
      <p:sp>
        <p:nvSpPr>
          <p:cNvPr id="24" name="Rectangle 23">
            <a:extLst>
              <a:ext uri="{FF2B5EF4-FFF2-40B4-BE49-F238E27FC236}">
                <a16:creationId xmlns:a16="http://schemas.microsoft.com/office/drawing/2014/main" id="{391619A5-B182-54A7-349B-5B33FDFE9702}"/>
              </a:ext>
            </a:extLst>
          </p:cNvPr>
          <p:cNvSpPr/>
          <p:nvPr/>
        </p:nvSpPr>
        <p:spPr>
          <a:xfrm>
            <a:off x="8203641" y="2326785"/>
            <a:ext cx="1505319" cy="1193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Begins </a:t>
            </a:r>
            <a:r>
              <a:rPr lang="en-GB" sz="2000" b="1" dirty="0">
                <a:solidFill>
                  <a:schemeClr val="bg1"/>
                </a:solidFill>
              </a:rPr>
              <a:t>revenue sharing</a:t>
            </a:r>
            <a:endParaRPr lang="en-BE" sz="2000" b="1" dirty="0">
              <a:solidFill>
                <a:schemeClr val="bg1"/>
              </a:solidFill>
            </a:endParaRPr>
          </a:p>
        </p:txBody>
      </p:sp>
      <p:sp>
        <p:nvSpPr>
          <p:cNvPr id="25" name="Rectangle 24">
            <a:extLst>
              <a:ext uri="{FF2B5EF4-FFF2-40B4-BE49-F238E27FC236}">
                <a16:creationId xmlns:a16="http://schemas.microsoft.com/office/drawing/2014/main" id="{92E277D7-0E2A-AFA3-D4C3-E3FE566CBF46}"/>
              </a:ext>
            </a:extLst>
          </p:cNvPr>
          <p:cNvSpPr/>
          <p:nvPr/>
        </p:nvSpPr>
        <p:spPr>
          <a:xfrm>
            <a:off x="10118840" y="2342827"/>
            <a:ext cx="1599918" cy="11937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Returns up to a </a:t>
            </a:r>
            <a:r>
              <a:rPr lang="en-GB" sz="2000" b="1" dirty="0">
                <a:solidFill>
                  <a:schemeClr val="bg1"/>
                </a:solidFill>
              </a:rPr>
              <a:t>maximum amount </a:t>
            </a:r>
            <a:r>
              <a:rPr lang="en-GB" sz="2000" dirty="0">
                <a:solidFill>
                  <a:schemeClr val="bg1"/>
                </a:solidFill>
              </a:rPr>
              <a:t>over 5 years</a:t>
            </a:r>
            <a:endParaRPr lang="en-BE" sz="2000" b="1" dirty="0">
              <a:solidFill>
                <a:schemeClr val="bg1"/>
              </a:solidFill>
            </a:endParaRPr>
          </a:p>
        </p:txBody>
      </p:sp>
      <p:sp>
        <p:nvSpPr>
          <p:cNvPr id="26" name="Oval 25">
            <a:extLst>
              <a:ext uri="{FF2B5EF4-FFF2-40B4-BE49-F238E27FC236}">
                <a16:creationId xmlns:a16="http://schemas.microsoft.com/office/drawing/2014/main" id="{73DD1E50-7D40-1748-63CB-E0EAEF084C5E}"/>
              </a:ext>
            </a:extLst>
          </p:cNvPr>
          <p:cNvSpPr/>
          <p:nvPr/>
        </p:nvSpPr>
        <p:spPr>
          <a:xfrm>
            <a:off x="413930" y="1932393"/>
            <a:ext cx="385011" cy="385011"/>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a:t>
            </a:r>
            <a:endParaRPr lang="en-BE" b="1" dirty="0">
              <a:solidFill>
                <a:schemeClr val="tx1"/>
              </a:solidFill>
            </a:endParaRPr>
          </a:p>
        </p:txBody>
      </p:sp>
      <p:sp>
        <p:nvSpPr>
          <p:cNvPr id="29" name="Oval 28">
            <a:extLst>
              <a:ext uri="{FF2B5EF4-FFF2-40B4-BE49-F238E27FC236}">
                <a16:creationId xmlns:a16="http://schemas.microsoft.com/office/drawing/2014/main" id="{54F8DCE0-7B6F-0DE8-3BEC-65E7202458E6}"/>
              </a:ext>
            </a:extLst>
          </p:cNvPr>
          <p:cNvSpPr/>
          <p:nvPr/>
        </p:nvSpPr>
        <p:spPr>
          <a:xfrm>
            <a:off x="2316401" y="1941774"/>
            <a:ext cx="385011" cy="385011"/>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2</a:t>
            </a:r>
            <a:endParaRPr lang="en-BE" b="1" dirty="0">
              <a:solidFill>
                <a:schemeClr val="tx1"/>
              </a:solidFill>
            </a:endParaRPr>
          </a:p>
        </p:txBody>
      </p:sp>
      <p:sp>
        <p:nvSpPr>
          <p:cNvPr id="31" name="Oval 30">
            <a:extLst>
              <a:ext uri="{FF2B5EF4-FFF2-40B4-BE49-F238E27FC236}">
                <a16:creationId xmlns:a16="http://schemas.microsoft.com/office/drawing/2014/main" id="{CA2D2C1C-5F46-ED8C-A2F4-4E6A17E85093}"/>
              </a:ext>
            </a:extLst>
          </p:cNvPr>
          <p:cNvSpPr/>
          <p:nvPr/>
        </p:nvSpPr>
        <p:spPr>
          <a:xfrm>
            <a:off x="4157709" y="1932392"/>
            <a:ext cx="385011" cy="385011"/>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3</a:t>
            </a:r>
            <a:endParaRPr lang="en-BE" b="1" dirty="0">
              <a:solidFill>
                <a:schemeClr val="tx1"/>
              </a:solidFill>
            </a:endParaRPr>
          </a:p>
        </p:txBody>
      </p:sp>
      <p:sp>
        <p:nvSpPr>
          <p:cNvPr id="32" name="Oval 31">
            <a:extLst>
              <a:ext uri="{FF2B5EF4-FFF2-40B4-BE49-F238E27FC236}">
                <a16:creationId xmlns:a16="http://schemas.microsoft.com/office/drawing/2014/main" id="{17EAFD41-C225-C010-35F0-2F0F873819F3}"/>
              </a:ext>
            </a:extLst>
          </p:cNvPr>
          <p:cNvSpPr/>
          <p:nvPr/>
        </p:nvSpPr>
        <p:spPr>
          <a:xfrm>
            <a:off x="6088349" y="1932392"/>
            <a:ext cx="385011" cy="385011"/>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4</a:t>
            </a:r>
            <a:endParaRPr lang="en-BE" b="1" dirty="0">
              <a:solidFill>
                <a:schemeClr val="tx1"/>
              </a:solidFill>
            </a:endParaRPr>
          </a:p>
        </p:txBody>
      </p:sp>
      <p:sp>
        <p:nvSpPr>
          <p:cNvPr id="33" name="Oval 32">
            <a:extLst>
              <a:ext uri="{FF2B5EF4-FFF2-40B4-BE49-F238E27FC236}">
                <a16:creationId xmlns:a16="http://schemas.microsoft.com/office/drawing/2014/main" id="{140A32B8-845D-1702-B755-5085CFEDC760}"/>
              </a:ext>
            </a:extLst>
          </p:cNvPr>
          <p:cNvSpPr/>
          <p:nvPr/>
        </p:nvSpPr>
        <p:spPr>
          <a:xfrm>
            <a:off x="7974148" y="1932392"/>
            <a:ext cx="385011" cy="385011"/>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5</a:t>
            </a:r>
            <a:endParaRPr lang="en-BE" b="1" dirty="0">
              <a:solidFill>
                <a:schemeClr val="tx1"/>
              </a:solidFill>
            </a:endParaRPr>
          </a:p>
        </p:txBody>
      </p:sp>
      <p:sp>
        <p:nvSpPr>
          <p:cNvPr id="34" name="Oval 33">
            <a:extLst>
              <a:ext uri="{FF2B5EF4-FFF2-40B4-BE49-F238E27FC236}">
                <a16:creationId xmlns:a16="http://schemas.microsoft.com/office/drawing/2014/main" id="{0400DD72-C6B3-1DD1-0501-D1E3FF69E9C5}"/>
              </a:ext>
            </a:extLst>
          </p:cNvPr>
          <p:cNvSpPr/>
          <p:nvPr/>
        </p:nvSpPr>
        <p:spPr>
          <a:xfrm>
            <a:off x="9953438" y="1932392"/>
            <a:ext cx="385011" cy="385011"/>
          </a:xfrm>
          <a:prstGeom prst="ellips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6</a:t>
            </a:r>
            <a:endParaRPr lang="en-BE" b="1" dirty="0">
              <a:solidFill>
                <a:schemeClr val="tx1"/>
              </a:solidFill>
            </a:endParaRPr>
          </a:p>
        </p:txBody>
      </p:sp>
      <p:pic>
        <p:nvPicPr>
          <p:cNvPr id="36" name="Picture 35" descr="A black background with a black square&#10;&#10;Description automatically generated with medium confidence">
            <a:extLst>
              <a:ext uri="{FF2B5EF4-FFF2-40B4-BE49-F238E27FC236}">
                <a16:creationId xmlns:a16="http://schemas.microsoft.com/office/drawing/2014/main" id="{7C0C826B-D2C0-3DE1-5D72-39649E024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4929" y="1290484"/>
            <a:ext cx="639090" cy="639090"/>
          </a:xfrm>
          <a:prstGeom prst="rect">
            <a:avLst/>
          </a:prstGeom>
        </p:spPr>
      </p:pic>
      <p:pic>
        <p:nvPicPr>
          <p:cNvPr id="37" name="Picture 36" descr="A black background with a black square&#10;&#10;Description automatically generated with medium confidence">
            <a:extLst>
              <a:ext uri="{FF2B5EF4-FFF2-40B4-BE49-F238E27FC236}">
                <a16:creationId xmlns:a16="http://schemas.microsoft.com/office/drawing/2014/main" id="{AF2AE302-E87E-D607-ECFB-6488C97F1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6947" y="1248429"/>
            <a:ext cx="725006" cy="725006"/>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72EFB689-02EA-68CA-8345-585FCEFBA3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76723" y="1270546"/>
            <a:ext cx="724815" cy="724815"/>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A2DF5F8E-6DAD-96F4-4EBD-3981BB5C4A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4922" y="1313483"/>
            <a:ext cx="659096" cy="659096"/>
          </a:xfrm>
          <a:prstGeom prst="rect">
            <a:avLst/>
          </a:prstGeom>
        </p:spPr>
      </p:pic>
      <p:pic>
        <p:nvPicPr>
          <p:cNvPr id="43" name="Picture 42" descr="A black background with a black square&#10;&#10;Description automatically generated with medium confidence">
            <a:extLst>
              <a:ext uri="{FF2B5EF4-FFF2-40B4-BE49-F238E27FC236}">
                <a16:creationId xmlns:a16="http://schemas.microsoft.com/office/drawing/2014/main" id="{17AE8061-D16D-91DA-B66B-E58E994FE8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33855" y="1239873"/>
            <a:ext cx="724815" cy="724815"/>
          </a:xfrm>
          <a:prstGeom prst="rect">
            <a:avLst/>
          </a:prstGeom>
        </p:spPr>
      </p:pic>
      <p:pic>
        <p:nvPicPr>
          <p:cNvPr id="45" name="Picture 44" descr="A black background with a black square&#10;&#10;Description automatically generated with medium confidence">
            <a:extLst>
              <a:ext uri="{FF2B5EF4-FFF2-40B4-BE49-F238E27FC236}">
                <a16:creationId xmlns:a16="http://schemas.microsoft.com/office/drawing/2014/main" id="{2267F74B-2C61-2734-17EB-FAABAB13BB2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96307" y="1255547"/>
            <a:ext cx="725006" cy="725006"/>
          </a:xfrm>
          <a:prstGeom prst="rect">
            <a:avLst/>
          </a:prstGeom>
        </p:spPr>
      </p:pic>
      <p:cxnSp>
        <p:nvCxnSpPr>
          <p:cNvPr id="47" name="Straight Arrow Connector 46">
            <a:extLst>
              <a:ext uri="{FF2B5EF4-FFF2-40B4-BE49-F238E27FC236}">
                <a16:creationId xmlns:a16="http://schemas.microsoft.com/office/drawing/2014/main" id="{6BF093E9-BFAC-82A7-4127-934319D10988}"/>
              </a:ext>
            </a:extLst>
          </p:cNvPr>
          <p:cNvCxnSpPr>
            <a:cxnSpLocks/>
          </p:cNvCxnSpPr>
          <p:nvPr/>
        </p:nvCxnSpPr>
        <p:spPr>
          <a:xfrm>
            <a:off x="1302466" y="3813207"/>
            <a:ext cx="0" cy="462014"/>
          </a:xfrm>
          <a:prstGeom prst="straightConnector1">
            <a:avLst/>
          </a:prstGeom>
          <a:ln w="28575">
            <a:solidFill>
              <a:schemeClr val="tx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Rectangle: Rounded Corners 47">
            <a:extLst>
              <a:ext uri="{FF2B5EF4-FFF2-40B4-BE49-F238E27FC236}">
                <a16:creationId xmlns:a16="http://schemas.microsoft.com/office/drawing/2014/main" id="{5EEE6663-8471-2474-1AA4-BD2BFA0AB4EC}"/>
              </a:ext>
            </a:extLst>
          </p:cNvPr>
          <p:cNvSpPr/>
          <p:nvPr/>
        </p:nvSpPr>
        <p:spPr>
          <a:xfrm>
            <a:off x="633249" y="4318316"/>
            <a:ext cx="1404098" cy="107183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lumMod val="60000"/>
                    <a:lumOff val="40000"/>
                  </a:schemeClr>
                </a:solidFill>
              </a:rPr>
              <a:t>Only four sections required</a:t>
            </a:r>
            <a:endParaRPr lang="en-BE" sz="1600" i="1" dirty="0">
              <a:solidFill>
                <a:schemeClr val="tx1">
                  <a:lumMod val="60000"/>
                  <a:lumOff val="40000"/>
                </a:schemeClr>
              </a:solidFill>
            </a:endParaRPr>
          </a:p>
        </p:txBody>
      </p:sp>
      <p:cxnSp>
        <p:nvCxnSpPr>
          <p:cNvPr id="50" name="Straight Arrow Connector 49">
            <a:extLst>
              <a:ext uri="{FF2B5EF4-FFF2-40B4-BE49-F238E27FC236}">
                <a16:creationId xmlns:a16="http://schemas.microsoft.com/office/drawing/2014/main" id="{09EC3F50-2EE9-5D3C-E96A-6775887D83A6}"/>
              </a:ext>
            </a:extLst>
          </p:cNvPr>
          <p:cNvCxnSpPr>
            <a:cxnSpLocks/>
          </p:cNvCxnSpPr>
          <p:nvPr/>
        </p:nvCxnSpPr>
        <p:spPr>
          <a:xfrm>
            <a:off x="3172343" y="3813207"/>
            <a:ext cx="0" cy="462014"/>
          </a:xfrm>
          <a:prstGeom prst="straightConnector1">
            <a:avLst/>
          </a:prstGeom>
          <a:ln w="28575">
            <a:solidFill>
              <a:schemeClr val="tx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Rectangle: Rounded Corners 50">
            <a:extLst>
              <a:ext uri="{FF2B5EF4-FFF2-40B4-BE49-F238E27FC236}">
                <a16:creationId xmlns:a16="http://schemas.microsoft.com/office/drawing/2014/main" id="{5D867994-BAD9-8196-E912-AE11BBE61D8A}"/>
              </a:ext>
            </a:extLst>
          </p:cNvPr>
          <p:cNvSpPr/>
          <p:nvPr/>
        </p:nvSpPr>
        <p:spPr>
          <a:xfrm>
            <a:off x="2436205" y="4318316"/>
            <a:ext cx="1472277" cy="107183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lumMod val="60000"/>
                    <a:lumOff val="40000"/>
                  </a:schemeClr>
                </a:solidFill>
              </a:rPr>
              <a:t>Up to €250k per start-up</a:t>
            </a:r>
            <a:endParaRPr lang="en-BE" sz="1600" i="1" dirty="0">
              <a:solidFill>
                <a:schemeClr val="tx1">
                  <a:lumMod val="60000"/>
                  <a:lumOff val="40000"/>
                </a:schemeClr>
              </a:solidFill>
            </a:endParaRPr>
          </a:p>
        </p:txBody>
      </p:sp>
      <p:cxnSp>
        <p:nvCxnSpPr>
          <p:cNvPr id="52" name="Straight Arrow Connector 51">
            <a:extLst>
              <a:ext uri="{FF2B5EF4-FFF2-40B4-BE49-F238E27FC236}">
                <a16:creationId xmlns:a16="http://schemas.microsoft.com/office/drawing/2014/main" id="{CDE59BB9-4B74-456A-42F8-0F080CCB11BF}"/>
              </a:ext>
            </a:extLst>
          </p:cNvPr>
          <p:cNvCxnSpPr>
            <a:cxnSpLocks/>
          </p:cNvCxnSpPr>
          <p:nvPr/>
        </p:nvCxnSpPr>
        <p:spPr>
          <a:xfrm>
            <a:off x="5042220" y="3817097"/>
            <a:ext cx="0" cy="462014"/>
          </a:xfrm>
          <a:prstGeom prst="straightConnector1">
            <a:avLst/>
          </a:prstGeom>
          <a:ln w="28575">
            <a:solidFill>
              <a:schemeClr val="tx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B8D4F373-FDED-C9B2-1DDD-F2B205A476CD}"/>
              </a:ext>
            </a:extLst>
          </p:cNvPr>
          <p:cNvSpPr/>
          <p:nvPr/>
        </p:nvSpPr>
        <p:spPr>
          <a:xfrm>
            <a:off x="4252979" y="4322206"/>
            <a:ext cx="1578482" cy="107183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lumMod val="60000"/>
                    <a:lumOff val="40000"/>
                  </a:schemeClr>
                </a:solidFill>
              </a:rPr>
              <a:t>No payments necessary during project (i.e., honeymoon)</a:t>
            </a:r>
            <a:endParaRPr lang="en-BE" sz="1600" i="1" dirty="0">
              <a:solidFill>
                <a:schemeClr val="tx1">
                  <a:lumMod val="60000"/>
                  <a:lumOff val="40000"/>
                </a:schemeClr>
              </a:solidFill>
            </a:endParaRPr>
          </a:p>
        </p:txBody>
      </p:sp>
      <p:cxnSp>
        <p:nvCxnSpPr>
          <p:cNvPr id="54" name="Straight Arrow Connector 53">
            <a:extLst>
              <a:ext uri="{FF2B5EF4-FFF2-40B4-BE49-F238E27FC236}">
                <a16:creationId xmlns:a16="http://schemas.microsoft.com/office/drawing/2014/main" id="{78331BDF-F4AB-EB4D-B034-BF4182CAA71E}"/>
              </a:ext>
            </a:extLst>
          </p:cNvPr>
          <p:cNvCxnSpPr>
            <a:cxnSpLocks/>
          </p:cNvCxnSpPr>
          <p:nvPr/>
        </p:nvCxnSpPr>
        <p:spPr>
          <a:xfrm>
            <a:off x="6912097" y="3817097"/>
            <a:ext cx="0" cy="462014"/>
          </a:xfrm>
          <a:prstGeom prst="straightConnector1">
            <a:avLst/>
          </a:prstGeom>
          <a:ln w="28575">
            <a:solidFill>
              <a:schemeClr val="tx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9ABF2B46-3909-ED7A-F155-D5A2C8800344}"/>
              </a:ext>
            </a:extLst>
          </p:cNvPr>
          <p:cNvSpPr/>
          <p:nvPr/>
        </p:nvSpPr>
        <p:spPr>
          <a:xfrm>
            <a:off x="6175959" y="4322206"/>
            <a:ext cx="1472277" cy="107183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lumMod val="60000"/>
                    <a:lumOff val="40000"/>
                  </a:schemeClr>
                </a:solidFill>
              </a:rPr>
              <a:t>Minimal reporting requirements</a:t>
            </a:r>
            <a:endParaRPr lang="en-BE" sz="1600" i="1" dirty="0">
              <a:solidFill>
                <a:schemeClr val="tx1">
                  <a:lumMod val="60000"/>
                  <a:lumOff val="40000"/>
                </a:schemeClr>
              </a:solidFill>
            </a:endParaRPr>
          </a:p>
        </p:txBody>
      </p:sp>
      <p:cxnSp>
        <p:nvCxnSpPr>
          <p:cNvPr id="58" name="Straight Arrow Connector 57">
            <a:extLst>
              <a:ext uri="{FF2B5EF4-FFF2-40B4-BE49-F238E27FC236}">
                <a16:creationId xmlns:a16="http://schemas.microsoft.com/office/drawing/2014/main" id="{B9C2A6C9-177D-2514-9D7E-CFA2C7352258}"/>
              </a:ext>
            </a:extLst>
          </p:cNvPr>
          <p:cNvCxnSpPr>
            <a:cxnSpLocks/>
          </p:cNvCxnSpPr>
          <p:nvPr/>
        </p:nvCxnSpPr>
        <p:spPr>
          <a:xfrm>
            <a:off x="8872858" y="3813207"/>
            <a:ext cx="0" cy="462014"/>
          </a:xfrm>
          <a:prstGeom prst="straightConnector1">
            <a:avLst/>
          </a:prstGeom>
          <a:ln w="28575">
            <a:solidFill>
              <a:schemeClr val="tx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358FA7C8-9C4C-3F6A-C0BF-512ECC76BC68}"/>
              </a:ext>
            </a:extLst>
          </p:cNvPr>
          <p:cNvSpPr/>
          <p:nvPr/>
        </p:nvSpPr>
        <p:spPr>
          <a:xfrm>
            <a:off x="8136720" y="4318316"/>
            <a:ext cx="1472277" cy="107183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lumMod val="60000"/>
                    <a:lumOff val="40000"/>
                  </a:schemeClr>
                </a:solidFill>
              </a:rPr>
              <a:t>Fixed, negotiated percentage</a:t>
            </a:r>
            <a:endParaRPr lang="en-BE" sz="1600" i="1" dirty="0">
              <a:solidFill>
                <a:schemeClr val="tx1">
                  <a:lumMod val="60000"/>
                  <a:lumOff val="40000"/>
                </a:schemeClr>
              </a:solidFill>
            </a:endParaRPr>
          </a:p>
        </p:txBody>
      </p:sp>
      <p:cxnSp>
        <p:nvCxnSpPr>
          <p:cNvPr id="60" name="Straight Arrow Connector 59">
            <a:extLst>
              <a:ext uri="{FF2B5EF4-FFF2-40B4-BE49-F238E27FC236}">
                <a16:creationId xmlns:a16="http://schemas.microsoft.com/office/drawing/2014/main" id="{307F53A7-8C2D-95B4-3305-70A4B2B28005}"/>
              </a:ext>
            </a:extLst>
          </p:cNvPr>
          <p:cNvCxnSpPr>
            <a:cxnSpLocks/>
          </p:cNvCxnSpPr>
          <p:nvPr/>
        </p:nvCxnSpPr>
        <p:spPr>
          <a:xfrm>
            <a:off x="10879092" y="3813207"/>
            <a:ext cx="0" cy="462014"/>
          </a:xfrm>
          <a:prstGeom prst="straightConnector1">
            <a:avLst/>
          </a:prstGeom>
          <a:ln w="28575">
            <a:solidFill>
              <a:schemeClr val="tx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A12F767A-433F-3E2D-1439-EB633D3C1B33}"/>
              </a:ext>
            </a:extLst>
          </p:cNvPr>
          <p:cNvSpPr/>
          <p:nvPr/>
        </p:nvSpPr>
        <p:spPr>
          <a:xfrm>
            <a:off x="10090484" y="4318316"/>
            <a:ext cx="1514917" cy="107183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lumMod val="60000"/>
                    <a:lumOff val="40000"/>
                  </a:schemeClr>
                </a:solidFill>
              </a:rPr>
              <a:t>Max 8.50% premium per year</a:t>
            </a:r>
            <a:endParaRPr lang="en-BE" sz="1600" i="1" dirty="0">
              <a:solidFill>
                <a:schemeClr val="tx1">
                  <a:lumMod val="60000"/>
                  <a:lumOff val="40000"/>
                </a:schemeClr>
              </a:solidFill>
            </a:endParaRPr>
          </a:p>
        </p:txBody>
      </p:sp>
    </p:spTree>
    <p:extLst>
      <p:ext uri="{BB962C8B-B14F-4D97-AF65-F5344CB8AC3E}">
        <p14:creationId xmlns:p14="http://schemas.microsoft.com/office/powerpoint/2010/main" val="392652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2503126" y="201617"/>
            <a:ext cx="9068150"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3200" b="1" spc="100" dirty="0">
                <a:solidFill>
                  <a:srgbClr val="6BB745"/>
                </a:solidFill>
                <a:latin typeface="Calibri" panose="020F0502020204030204"/>
              </a:rPr>
              <a:t>SUCCESS PREMIUM</a:t>
            </a:r>
            <a:endParaRPr kumimoji="0" lang="en-GB" sz="3200" b="1" i="0" u="none" strike="noStrike" kern="1200" cap="none" spc="100" normalizeH="0" baseline="0" noProof="0" dirty="0">
              <a:ln>
                <a:noFill/>
              </a:ln>
              <a:solidFill>
                <a:srgbClr val="6BB745"/>
              </a:solidFill>
              <a:effectLst/>
              <a:uLnTx/>
              <a:uFillTx/>
              <a:latin typeface="Calibri" panose="020F0502020204030204"/>
              <a:ea typeface="+mj-ea"/>
              <a:cs typeface="+mj-cs"/>
            </a:endParaRP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E1251084-F53E-AFDD-3946-357D6DD8A3C0}"/>
              </a:ext>
            </a:extLst>
          </p:cNvPr>
          <p:cNvSpPr/>
          <p:nvPr/>
        </p:nvSpPr>
        <p:spPr>
          <a:xfrm>
            <a:off x="665747" y="1503069"/>
            <a:ext cx="6978316" cy="719076"/>
          </a:xfrm>
          <a:prstGeom prst="roundRect">
            <a:avLst/>
          </a:prstGeom>
          <a:solidFill>
            <a:schemeClr val="bg2">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Rectangle: Rounded Corners 10">
            <a:extLst>
              <a:ext uri="{FF2B5EF4-FFF2-40B4-BE49-F238E27FC236}">
                <a16:creationId xmlns:a16="http://schemas.microsoft.com/office/drawing/2014/main" id="{6F573F25-4D95-E552-656E-16267AC4FCE1}"/>
              </a:ext>
            </a:extLst>
          </p:cNvPr>
          <p:cNvSpPr/>
          <p:nvPr/>
        </p:nvSpPr>
        <p:spPr>
          <a:xfrm>
            <a:off x="665747" y="2485624"/>
            <a:ext cx="6978316" cy="719076"/>
          </a:xfrm>
          <a:prstGeom prst="roundRect">
            <a:avLst/>
          </a:prstGeom>
          <a:solidFill>
            <a:schemeClr val="bg2">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Rectangle: Rounded Corners 12">
            <a:extLst>
              <a:ext uri="{FF2B5EF4-FFF2-40B4-BE49-F238E27FC236}">
                <a16:creationId xmlns:a16="http://schemas.microsoft.com/office/drawing/2014/main" id="{990634ED-FCD0-2BDA-E3AD-9EFE996AE168}"/>
              </a:ext>
            </a:extLst>
          </p:cNvPr>
          <p:cNvSpPr/>
          <p:nvPr/>
        </p:nvSpPr>
        <p:spPr>
          <a:xfrm>
            <a:off x="665747" y="3468179"/>
            <a:ext cx="6978316" cy="719076"/>
          </a:xfrm>
          <a:prstGeom prst="roundRect">
            <a:avLst/>
          </a:prstGeom>
          <a:solidFill>
            <a:schemeClr val="bg2">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Rectangle: Rounded Corners 13">
            <a:extLst>
              <a:ext uri="{FF2B5EF4-FFF2-40B4-BE49-F238E27FC236}">
                <a16:creationId xmlns:a16="http://schemas.microsoft.com/office/drawing/2014/main" id="{86C25829-6D39-D20D-6C04-CAD7DF0889E6}"/>
              </a:ext>
            </a:extLst>
          </p:cNvPr>
          <p:cNvSpPr/>
          <p:nvPr/>
        </p:nvSpPr>
        <p:spPr>
          <a:xfrm>
            <a:off x="665747" y="4450734"/>
            <a:ext cx="6978316" cy="719076"/>
          </a:xfrm>
          <a:prstGeom prst="roundRect">
            <a:avLst/>
          </a:prstGeom>
          <a:solidFill>
            <a:schemeClr val="bg2">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ectangle: Rounded Corners 14">
            <a:extLst>
              <a:ext uri="{FF2B5EF4-FFF2-40B4-BE49-F238E27FC236}">
                <a16:creationId xmlns:a16="http://schemas.microsoft.com/office/drawing/2014/main" id="{7B0046D4-6ABA-C95F-E816-D427F97DEB84}"/>
              </a:ext>
            </a:extLst>
          </p:cNvPr>
          <p:cNvSpPr/>
          <p:nvPr/>
        </p:nvSpPr>
        <p:spPr>
          <a:xfrm>
            <a:off x="665747" y="5433288"/>
            <a:ext cx="6978316" cy="719076"/>
          </a:xfrm>
          <a:prstGeom prst="roundRect">
            <a:avLst/>
          </a:prstGeom>
          <a:solidFill>
            <a:schemeClr val="bg2">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tangle: Rounded Corners 15">
            <a:extLst>
              <a:ext uri="{FF2B5EF4-FFF2-40B4-BE49-F238E27FC236}">
                <a16:creationId xmlns:a16="http://schemas.microsoft.com/office/drawing/2014/main" id="{AB1F4D54-85DE-229B-EF8C-9061DA2AA06B}"/>
              </a:ext>
            </a:extLst>
          </p:cNvPr>
          <p:cNvSpPr/>
          <p:nvPr/>
        </p:nvSpPr>
        <p:spPr>
          <a:xfrm>
            <a:off x="661801" y="795451"/>
            <a:ext cx="6978315" cy="343127"/>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Success premium of </a:t>
            </a:r>
            <a:r>
              <a:rPr lang="en-GB" b="1" dirty="0"/>
              <a:t>8.50% per year</a:t>
            </a:r>
            <a:r>
              <a:rPr lang="en-GB" dirty="0"/>
              <a:t>, meaning…</a:t>
            </a:r>
            <a:endParaRPr lang="en-BE" dirty="0"/>
          </a:p>
        </p:txBody>
      </p:sp>
      <p:sp>
        <p:nvSpPr>
          <p:cNvPr id="27" name="Rectangle 26">
            <a:extLst>
              <a:ext uri="{FF2B5EF4-FFF2-40B4-BE49-F238E27FC236}">
                <a16:creationId xmlns:a16="http://schemas.microsoft.com/office/drawing/2014/main" id="{FB3FF99E-E8C0-14BB-9C5A-B9AB73293F5B}"/>
              </a:ext>
            </a:extLst>
          </p:cNvPr>
          <p:cNvSpPr/>
          <p:nvPr/>
        </p:nvSpPr>
        <p:spPr>
          <a:xfrm>
            <a:off x="713868" y="1577152"/>
            <a:ext cx="2895605" cy="570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If complete within one year:</a:t>
            </a:r>
            <a:endParaRPr lang="en-BE" b="1" dirty="0">
              <a:solidFill>
                <a:schemeClr val="tx1"/>
              </a:solidFill>
            </a:endParaRPr>
          </a:p>
        </p:txBody>
      </p:sp>
      <p:sp>
        <p:nvSpPr>
          <p:cNvPr id="28" name="Rectangle 27">
            <a:extLst>
              <a:ext uri="{FF2B5EF4-FFF2-40B4-BE49-F238E27FC236}">
                <a16:creationId xmlns:a16="http://schemas.microsoft.com/office/drawing/2014/main" id="{EAA5313F-02EE-AE3B-7281-5E2B5EFA8F19}"/>
              </a:ext>
            </a:extLst>
          </p:cNvPr>
          <p:cNvSpPr/>
          <p:nvPr/>
        </p:nvSpPr>
        <p:spPr>
          <a:xfrm>
            <a:off x="713869" y="2559707"/>
            <a:ext cx="2951752" cy="570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If complete within two years:</a:t>
            </a:r>
            <a:endParaRPr lang="en-BE" b="1" dirty="0">
              <a:solidFill>
                <a:schemeClr val="tx1"/>
              </a:solidFill>
            </a:endParaRPr>
          </a:p>
        </p:txBody>
      </p:sp>
      <p:sp>
        <p:nvSpPr>
          <p:cNvPr id="30" name="Rectangle 29">
            <a:extLst>
              <a:ext uri="{FF2B5EF4-FFF2-40B4-BE49-F238E27FC236}">
                <a16:creationId xmlns:a16="http://schemas.microsoft.com/office/drawing/2014/main" id="{1F3609B2-CD5F-8895-3D1B-06B7965A3ED2}"/>
              </a:ext>
            </a:extLst>
          </p:cNvPr>
          <p:cNvSpPr/>
          <p:nvPr/>
        </p:nvSpPr>
        <p:spPr>
          <a:xfrm>
            <a:off x="649700" y="3542262"/>
            <a:ext cx="3096131" cy="570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If complete within three years:</a:t>
            </a:r>
            <a:endParaRPr lang="en-BE" b="1" dirty="0">
              <a:solidFill>
                <a:schemeClr val="tx1"/>
              </a:solidFill>
            </a:endParaRPr>
          </a:p>
        </p:txBody>
      </p:sp>
      <p:sp>
        <p:nvSpPr>
          <p:cNvPr id="35" name="Rectangle 34">
            <a:extLst>
              <a:ext uri="{FF2B5EF4-FFF2-40B4-BE49-F238E27FC236}">
                <a16:creationId xmlns:a16="http://schemas.microsoft.com/office/drawing/2014/main" id="{A95A1F62-735A-45A9-09DA-09D9A0F91DA4}"/>
              </a:ext>
            </a:extLst>
          </p:cNvPr>
          <p:cNvSpPr/>
          <p:nvPr/>
        </p:nvSpPr>
        <p:spPr>
          <a:xfrm>
            <a:off x="713869" y="4524817"/>
            <a:ext cx="2991857" cy="570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If complete within four years:</a:t>
            </a:r>
            <a:endParaRPr lang="en-BE" b="1" dirty="0">
              <a:solidFill>
                <a:schemeClr val="tx1"/>
              </a:solidFill>
            </a:endParaRPr>
          </a:p>
        </p:txBody>
      </p:sp>
      <p:sp>
        <p:nvSpPr>
          <p:cNvPr id="40" name="Rectangle 39">
            <a:extLst>
              <a:ext uri="{FF2B5EF4-FFF2-40B4-BE49-F238E27FC236}">
                <a16:creationId xmlns:a16="http://schemas.microsoft.com/office/drawing/2014/main" id="{386DBCBC-8060-B9B5-C5E0-17FC4AB2054A}"/>
              </a:ext>
            </a:extLst>
          </p:cNvPr>
          <p:cNvSpPr/>
          <p:nvPr/>
        </p:nvSpPr>
        <p:spPr>
          <a:xfrm>
            <a:off x="713869" y="5507371"/>
            <a:ext cx="2969249" cy="5709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If complete within five years:</a:t>
            </a:r>
            <a:endParaRPr lang="en-BE" b="1" dirty="0">
              <a:solidFill>
                <a:schemeClr val="tx1"/>
              </a:solidFill>
            </a:endParaRPr>
          </a:p>
        </p:txBody>
      </p:sp>
      <p:sp>
        <p:nvSpPr>
          <p:cNvPr id="42" name="Rectangle 41">
            <a:extLst>
              <a:ext uri="{FF2B5EF4-FFF2-40B4-BE49-F238E27FC236}">
                <a16:creationId xmlns:a16="http://schemas.microsoft.com/office/drawing/2014/main" id="{5CB33D67-7301-0DC5-B5E9-D601AF5BC864}"/>
              </a:ext>
            </a:extLst>
          </p:cNvPr>
          <p:cNvSpPr/>
          <p:nvPr/>
        </p:nvSpPr>
        <p:spPr>
          <a:xfrm>
            <a:off x="534427" y="5325979"/>
            <a:ext cx="888282" cy="272716"/>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tx1"/>
                </a:solidFill>
              </a:rPr>
              <a:t>MAX!</a:t>
            </a:r>
            <a:endParaRPr lang="en-BE" sz="1400" b="1" i="1" dirty="0">
              <a:solidFill>
                <a:schemeClr val="tx1"/>
              </a:solidFill>
            </a:endParaRPr>
          </a:p>
        </p:txBody>
      </p:sp>
      <p:sp>
        <p:nvSpPr>
          <p:cNvPr id="44" name="Rectangle: Rounded Corners 43">
            <a:extLst>
              <a:ext uri="{FF2B5EF4-FFF2-40B4-BE49-F238E27FC236}">
                <a16:creationId xmlns:a16="http://schemas.microsoft.com/office/drawing/2014/main" id="{96B61984-45A4-D41E-D115-B0A0329ECF22}"/>
              </a:ext>
            </a:extLst>
          </p:cNvPr>
          <p:cNvSpPr/>
          <p:nvPr/>
        </p:nvSpPr>
        <p:spPr>
          <a:xfrm>
            <a:off x="3699815" y="1688191"/>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8.5%</a:t>
            </a:r>
            <a:endParaRPr lang="en-BE" dirty="0">
              <a:solidFill>
                <a:schemeClr val="tx1"/>
              </a:solidFill>
            </a:endParaRPr>
          </a:p>
        </p:txBody>
      </p:sp>
      <p:sp>
        <p:nvSpPr>
          <p:cNvPr id="46" name="Rectangle: Rounded Corners 45">
            <a:extLst>
              <a:ext uri="{FF2B5EF4-FFF2-40B4-BE49-F238E27FC236}">
                <a16:creationId xmlns:a16="http://schemas.microsoft.com/office/drawing/2014/main" id="{02DFDDAE-5707-6730-D87C-E2AEBAE332D9}"/>
              </a:ext>
            </a:extLst>
          </p:cNvPr>
          <p:cNvSpPr/>
          <p:nvPr/>
        </p:nvSpPr>
        <p:spPr>
          <a:xfrm>
            <a:off x="3699815" y="2670746"/>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17%</a:t>
            </a:r>
            <a:endParaRPr lang="en-BE" dirty="0">
              <a:solidFill>
                <a:schemeClr val="tx1"/>
              </a:solidFill>
            </a:endParaRPr>
          </a:p>
        </p:txBody>
      </p:sp>
      <p:sp>
        <p:nvSpPr>
          <p:cNvPr id="49" name="Rectangle: Rounded Corners 48">
            <a:extLst>
              <a:ext uri="{FF2B5EF4-FFF2-40B4-BE49-F238E27FC236}">
                <a16:creationId xmlns:a16="http://schemas.microsoft.com/office/drawing/2014/main" id="{081EC3CF-ECA0-A4CD-6445-40E4A6D3E228}"/>
              </a:ext>
            </a:extLst>
          </p:cNvPr>
          <p:cNvSpPr/>
          <p:nvPr/>
        </p:nvSpPr>
        <p:spPr>
          <a:xfrm>
            <a:off x="3699815" y="3658504"/>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25.5%</a:t>
            </a:r>
            <a:endParaRPr lang="en-BE" dirty="0">
              <a:solidFill>
                <a:schemeClr val="tx1"/>
              </a:solidFill>
            </a:endParaRPr>
          </a:p>
        </p:txBody>
      </p:sp>
      <p:sp>
        <p:nvSpPr>
          <p:cNvPr id="56" name="Rectangle: Rounded Corners 55">
            <a:extLst>
              <a:ext uri="{FF2B5EF4-FFF2-40B4-BE49-F238E27FC236}">
                <a16:creationId xmlns:a16="http://schemas.microsoft.com/office/drawing/2014/main" id="{5114C31D-6A78-8E5A-6A48-30BB40BD3CCC}"/>
              </a:ext>
            </a:extLst>
          </p:cNvPr>
          <p:cNvSpPr/>
          <p:nvPr/>
        </p:nvSpPr>
        <p:spPr>
          <a:xfrm>
            <a:off x="3699815" y="4641059"/>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34%</a:t>
            </a:r>
            <a:endParaRPr lang="en-BE" dirty="0">
              <a:solidFill>
                <a:schemeClr val="tx1"/>
              </a:solidFill>
            </a:endParaRPr>
          </a:p>
        </p:txBody>
      </p:sp>
      <p:sp>
        <p:nvSpPr>
          <p:cNvPr id="57" name="Rectangle: Rounded Corners 56">
            <a:extLst>
              <a:ext uri="{FF2B5EF4-FFF2-40B4-BE49-F238E27FC236}">
                <a16:creationId xmlns:a16="http://schemas.microsoft.com/office/drawing/2014/main" id="{8D6F563E-AD0D-F8C9-273C-AA842D533111}"/>
              </a:ext>
            </a:extLst>
          </p:cNvPr>
          <p:cNvSpPr/>
          <p:nvPr/>
        </p:nvSpPr>
        <p:spPr>
          <a:xfrm>
            <a:off x="3699815" y="5641248"/>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42.5%</a:t>
            </a:r>
            <a:endParaRPr lang="en-BE" dirty="0">
              <a:solidFill>
                <a:schemeClr val="tx1"/>
              </a:solidFill>
            </a:endParaRPr>
          </a:p>
        </p:txBody>
      </p:sp>
      <p:sp>
        <p:nvSpPr>
          <p:cNvPr id="62" name="Rectangle: Rounded Corners 61">
            <a:extLst>
              <a:ext uri="{FF2B5EF4-FFF2-40B4-BE49-F238E27FC236}">
                <a16:creationId xmlns:a16="http://schemas.microsoft.com/office/drawing/2014/main" id="{D48FDDB5-E3E6-1331-80F0-0A032A082504}"/>
              </a:ext>
            </a:extLst>
          </p:cNvPr>
          <p:cNvSpPr/>
          <p:nvPr/>
        </p:nvSpPr>
        <p:spPr>
          <a:xfrm>
            <a:off x="5069897" y="1688191"/>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100%</a:t>
            </a:r>
            <a:endParaRPr lang="en-BE" dirty="0">
              <a:solidFill>
                <a:schemeClr val="tx1"/>
              </a:solidFill>
            </a:endParaRPr>
          </a:p>
        </p:txBody>
      </p:sp>
      <p:sp>
        <p:nvSpPr>
          <p:cNvPr id="63" name="Rectangle: Rounded Corners 62">
            <a:extLst>
              <a:ext uri="{FF2B5EF4-FFF2-40B4-BE49-F238E27FC236}">
                <a16:creationId xmlns:a16="http://schemas.microsoft.com/office/drawing/2014/main" id="{D47A7535-90BA-86DC-AE7A-B88CB90BA0BD}"/>
              </a:ext>
            </a:extLst>
          </p:cNvPr>
          <p:cNvSpPr/>
          <p:nvPr/>
        </p:nvSpPr>
        <p:spPr>
          <a:xfrm>
            <a:off x="6417106" y="1688191"/>
            <a:ext cx="1034124" cy="34883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108.5%</a:t>
            </a:r>
            <a:endParaRPr lang="en-BE" sz="2000" b="1" dirty="0">
              <a:solidFill>
                <a:schemeClr val="tx1"/>
              </a:solidFill>
            </a:endParaRPr>
          </a:p>
        </p:txBody>
      </p:sp>
      <p:sp>
        <p:nvSpPr>
          <p:cNvPr id="64" name="Rectangle: Rounded Corners 63">
            <a:extLst>
              <a:ext uri="{FF2B5EF4-FFF2-40B4-BE49-F238E27FC236}">
                <a16:creationId xmlns:a16="http://schemas.microsoft.com/office/drawing/2014/main" id="{F2814523-CB9C-35B5-DC65-F71F5C6BAAA0}"/>
              </a:ext>
            </a:extLst>
          </p:cNvPr>
          <p:cNvSpPr/>
          <p:nvPr/>
        </p:nvSpPr>
        <p:spPr>
          <a:xfrm>
            <a:off x="5069897" y="2670746"/>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100%</a:t>
            </a:r>
            <a:endParaRPr lang="en-BE" dirty="0">
              <a:solidFill>
                <a:schemeClr val="tx1"/>
              </a:solidFill>
            </a:endParaRPr>
          </a:p>
        </p:txBody>
      </p:sp>
      <p:sp>
        <p:nvSpPr>
          <p:cNvPr id="65" name="Rectangle: Rounded Corners 64">
            <a:extLst>
              <a:ext uri="{FF2B5EF4-FFF2-40B4-BE49-F238E27FC236}">
                <a16:creationId xmlns:a16="http://schemas.microsoft.com/office/drawing/2014/main" id="{D950F59A-775A-E0A6-642D-DC5D70572D7B}"/>
              </a:ext>
            </a:extLst>
          </p:cNvPr>
          <p:cNvSpPr/>
          <p:nvPr/>
        </p:nvSpPr>
        <p:spPr>
          <a:xfrm>
            <a:off x="6417106" y="2670746"/>
            <a:ext cx="1034124" cy="34883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117%</a:t>
            </a:r>
            <a:endParaRPr lang="en-BE" sz="2000" b="1" dirty="0">
              <a:solidFill>
                <a:schemeClr val="tx1"/>
              </a:solidFill>
            </a:endParaRPr>
          </a:p>
        </p:txBody>
      </p:sp>
      <p:sp>
        <p:nvSpPr>
          <p:cNvPr id="66" name="Rectangle: Rounded Corners 65">
            <a:extLst>
              <a:ext uri="{FF2B5EF4-FFF2-40B4-BE49-F238E27FC236}">
                <a16:creationId xmlns:a16="http://schemas.microsoft.com/office/drawing/2014/main" id="{096F0C62-AA38-7C1D-A981-6A4F5A24D08A}"/>
              </a:ext>
            </a:extLst>
          </p:cNvPr>
          <p:cNvSpPr/>
          <p:nvPr/>
        </p:nvSpPr>
        <p:spPr>
          <a:xfrm>
            <a:off x="5069897" y="3658504"/>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100%</a:t>
            </a:r>
            <a:endParaRPr lang="en-BE" dirty="0">
              <a:solidFill>
                <a:schemeClr val="tx1"/>
              </a:solidFill>
            </a:endParaRPr>
          </a:p>
        </p:txBody>
      </p:sp>
      <p:sp>
        <p:nvSpPr>
          <p:cNvPr id="67" name="Rectangle: Rounded Corners 66">
            <a:extLst>
              <a:ext uri="{FF2B5EF4-FFF2-40B4-BE49-F238E27FC236}">
                <a16:creationId xmlns:a16="http://schemas.microsoft.com/office/drawing/2014/main" id="{1773FF83-25B7-12D0-A7FD-282868112F40}"/>
              </a:ext>
            </a:extLst>
          </p:cNvPr>
          <p:cNvSpPr/>
          <p:nvPr/>
        </p:nvSpPr>
        <p:spPr>
          <a:xfrm>
            <a:off x="6417106" y="3658504"/>
            <a:ext cx="1034124" cy="34883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125.5%</a:t>
            </a:r>
            <a:endParaRPr lang="en-BE" sz="2000" b="1" dirty="0">
              <a:solidFill>
                <a:schemeClr val="tx1"/>
              </a:solidFill>
            </a:endParaRPr>
          </a:p>
        </p:txBody>
      </p:sp>
      <p:sp>
        <p:nvSpPr>
          <p:cNvPr id="68" name="Rectangle: Rounded Corners 67">
            <a:extLst>
              <a:ext uri="{FF2B5EF4-FFF2-40B4-BE49-F238E27FC236}">
                <a16:creationId xmlns:a16="http://schemas.microsoft.com/office/drawing/2014/main" id="{420039C5-7CC6-4402-BC8A-99E49978DB33}"/>
              </a:ext>
            </a:extLst>
          </p:cNvPr>
          <p:cNvSpPr/>
          <p:nvPr/>
        </p:nvSpPr>
        <p:spPr>
          <a:xfrm>
            <a:off x="5069897" y="4637790"/>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100%</a:t>
            </a:r>
            <a:endParaRPr lang="en-BE" dirty="0">
              <a:solidFill>
                <a:schemeClr val="tx1"/>
              </a:solidFill>
            </a:endParaRPr>
          </a:p>
        </p:txBody>
      </p:sp>
      <p:sp>
        <p:nvSpPr>
          <p:cNvPr id="69" name="Rectangle: Rounded Corners 68">
            <a:extLst>
              <a:ext uri="{FF2B5EF4-FFF2-40B4-BE49-F238E27FC236}">
                <a16:creationId xmlns:a16="http://schemas.microsoft.com/office/drawing/2014/main" id="{3971E3D7-DBCD-2617-5A16-CE1DA09BF694}"/>
              </a:ext>
            </a:extLst>
          </p:cNvPr>
          <p:cNvSpPr/>
          <p:nvPr/>
        </p:nvSpPr>
        <p:spPr>
          <a:xfrm>
            <a:off x="6417106" y="4637790"/>
            <a:ext cx="1034124" cy="34883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134%</a:t>
            </a:r>
            <a:endParaRPr lang="en-BE" sz="2000" b="1" dirty="0">
              <a:solidFill>
                <a:schemeClr val="tx1"/>
              </a:solidFill>
            </a:endParaRPr>
          </a:p>
        </p:txBody>
      </p:sp>
      <p:sp>
        <p:nvSpPr>
          <p:cNvPr id="70" name="Rectangle: Rounded Corners 69">
            <a:extLst>
              <a:ext uri="{FF2B5EF4-FFF2-40B4-BE49-F238E27FC236}">
                <a16:creationId xmlns:a16="http://schemas.microsoft.com/office/drawing/2014/main" id="{ABD2B472-D8C6-EE5E-AD97-373D8D82A904}"/>
              </a:ext>
            </a:extLst>
          </p:cNvPr>
          <p:cNvSpPr/>
          <p:nvPr/>
        </p:nvSpPr>
        <p:spPr>
          <a:xfrm>
            <a:off x="5069897" y="5641833"/>
            <a:ext cx="1034124" cy="3488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100%</a:t>
            </a:r>
            <a:endParaRPr lang="en-BE" dirty="0">
              <a:solidFill>
                <a:schemeClr val="tx1"/>
              </a:solidFill>
            </a:endParaRPr>
          </a:p>
        </p:txBody>
      </p:sp>
      <p:sp>
        <p:nvSpPr>
          <p:cNvPr id="71" name="Rectangle: Rounded Corners 70">
            <a:extLst>
              <a:ext uri="{FF2B5EF4-FFF2-40B4-BE49-F238E27FC236}">
                <a16:creationId xmlns:a16="http://schemas.microsoft.com/office/drawing/2014/main" id="{D6664761-A55F-AFB8-61F2-12FDB3CDCC10}"/>
              </a:ext>
            </a:extLst>
          </p:cNvPr>
          <p:cNvSpPr/>
          <p:nvPr/>
        </p:nvSpPr>
        <p:spPr>
          <a:xfrm>
            <a:off x="6417106" y="5641833"/>
            <a:ext cx="1034124" cy="348832"/>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142.5%</a:t>
            </a:r>
            <a:endParaRPr lang="en-BE" sz="2000" b="1" dirty="0">
              <a:solidFill>
                <a:schemeClr val="tx1"/>
              </a:solidFill>
            </a:endParaRPr>
          </a:p>
        </p:txBody>
      </p:sp>
      <p:sp>
        <p:nvSpPr>
          <p:cNvPr id="72" name="Plus Sign 71">
            <a:extLst>
              <a:ext uri="{FF2B5EF4-FFF2-40B4-BE49-F238E27FC236}">
                <a16:creationId xmlns:a16="http://schemas.microsoft.com/office/drawing/2014/main" id="{19CB9354-F47F-42EA-A75C-87F45F328627}"/>
              </a:ext>
            </a:extLst>
          </p:cNvPr>
          <p:cNvSpPr/>
          <p:nvPr/>
        </p:nvSpPr>
        <p:spPr>
          <a:xfrm>
            <a:off x="4797645" y="1758333"/>
            <a:ext cx="208547" cy="208547"/>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1600"/>
          </a:p>
        </p:txBody>
      </p:sp>
      <p:sp>
        <p:nvSpPr>
          <p:cNvPr id="73" name="Plus Sign 72">
            <a:extLst>
              <a:ext uri="{FF2B5EF4-FFF2-40B4-BE49-F238E27FC236}">
                <a16:creationId xmlns:a16="http://schemas.microsoft.com/office/drawing/2014/main" id="{E06478E9-545A-D104-014C-2E0E65195D1A}"/>
              </a:ext>
            </a:extLst>
          </p:cNvPr>
          <p:cNvSpPr/>
          <p:nvPr/>
        </p:nvSpPr>
        <p:spPr>
          <a:xfrm>
            <a:off x="4797645" y="2740888"/>
            <a:ext cx="208547" cy="208547"/>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1600"/>
          </a:p>
        </p:txBody>
      </p:sp>
      <p:sp>
        <p:nvSpPr>
          <p:cNvPr id="74" name="Plus Sign 73">
            <a:extLst>
              <a:ext uri="{FF2B5EF4-FFF2-40B4-BE49-F238E27FC236}">
                <a16:creationId xmlns:a16="http://schemas.microsoft.com/office/drawing/2014/main" id="{94F60420-332D-EC18-CC67-69CB5B417B4E}"/>
              </a:ext>
            </a:extLst>
          </p:cNvPr>
          <p:cNvSpPr/>
          <p:nvPr/>
        </p:nvSpPr>
        <p:spPr>
          <a:xfrm>
            <a:off x="4797645" y="3723443"/>
            <a:ext cx="208547" cy="208547"/>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1600"/>
          </a:p>
        </p:txBody>
      </p:sp>
      <p:sp>
        <p:nvSpPr>
          <p:cNvPr id="75" name="Plus Sign 74">
            <a:extLst>
              <a:ext uri="{FF2B5EF4-FFF2-40B4-BE49-F238E27FC236}">
                <a16:creationId xmlns:a16="http://schemas.microsoft.com/office/drawing/2014/main" id="{4253377F-B0BF-BEDC-EA7F-571B1C544D33}"/>
              </a:ext>
            </a:extLst>
          </p:cNvPr>
          <p:cNvSpPr/>
          <p:nvPr/>
        </p:nvSpPr>
        <p:spPr>
          <a:xfrm>
            <a:off x="4797645" y="4705998"/>
            <a:ext cx="208547" cy="208547"/>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1600"/>
          </a:p>
        </p:txBody>
      </p:sp>
      <p:sp>
        <p:nvSpPr>
          <p:cNvPr id="76" name="Plus Sign 75">
            <a:extLst>
              <a:ext uri="{FF2B5EF4-FFF2-40B4-BE49-F238E27FC236}">
                <a16:creationId xmlns:a16="http://schemas.microsoft.com/office/drawing/2014/main" id="{719F5139-A74D-9B9C-7467-C8C27265C4C0}"/>
              </a:ext>
            </a:extLst>
          </p:cNvPr>
          <p:cNvSpPr/>
          <p:nvPr/>
        </p:nvSpPr>
        <p:spPr>
          <a:xfrm>
            <a:off x="4797645" y="5711390"/>
            <a:ext cx="208547" cy="208547"/>
          </a:xfrm>
          <a:prstGeom prst="mathPlu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sz="1600"/>
          </a:p>
        </p:txBody>
      </p:sp>
      <p:sp>
        <p:nvSpPr>
          <p:cNvPr id="77" name="Rectangle 76">
            <a:extLst>
              <a:ext uri="{FF2B5EF4-FFF2-40B4-BE49-F238E27FC236}">
                <a16:creationId xmlns:a16="http://schemas.microsoft.com/office/drawing/2014/main" id="{517A7A65-AE20-606C-61FE-8CAABD646B43}"/>
              </a:ext>
            </a:extLst>
          </p:cNvPr>
          <p:cNvSpPr/>
          <p:nvPr/>
        </p:nvSpPr>
        <p:spPr>
          <a:xfrm>
            <a:off x="3739264" y="1243263"/>
            <a:ext cx="994675" cy="1716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lumMod val="40000"/>
                    <a:lumOff val="60000"/>
                  </a:schemeClr>
                </a:solidFill>
              </a:rPr>
              <a:t>PREMIUM</a:t>
            </a:r>
            <a:endParaRPr lang="en-BE" sz="1400" i="1" dirty="0">
              <a:solidFill>
                <a:schemeClr val="tx1">
                  <a:lumMod val="40000"/>
                  <a:lumOff val="60000"/>
                </a:schemeClr>
              </a:solidFill>
            </a:endParaRPr>
          </a:p>
        </p:txBody>
      </p:sp>
      <p:sp>
        <p:nvSpPr>
          <p:cNvPr id="78" name="Rectangle 77">
            <a:extLst>
              <a:ext uri="{FF2B5EF4-FFF2-40B4-BE49-F238E27FC236}">
                <a16:creationId xmlns:a16="http://schemas.microsoft.com/office/drawing/2014/main" id="{DA188897-00CE-3407-1797-5CF4116C9995}"/>
              </a:ext>
            </a:extLst>
          </p:cNvPr>
          <p:cNvSpPr/>
          <p:nvPr/>
        </p:nvSpPr>
        <p:spPr>
          <a:xfrm>
            <a:off x="5118125" y="1243263"/>
            <a:ext cx="994675" cy="1716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lumMod val="40000"/>
                    <a:lumOff val="60000"/>
                  </a:schemeClr>
                </a:solidFill>
              </a:rPr>
              <a:t>AWARD</a:t>
            </a:r>
            <a:endParaRPr lang="en-BE" sz="1400" i="1" dirty="0">
              <a:solidFill>
                <a:schemeClr val="tx1">
                  <a:lumMod val="40000"/>
                  <a:lumOff val="60000"/>
                </a:schemeClr>
              </a:solidFill>
            </a:endParaRPr>
          </a:p>
        </p:txBody>
      </p:sp>
      <p:sp>
        <p:nvSpPr>
          <p:cNvPr id="79" name="Rectangle 78">
            <a:extLst>
              <a:ext uri="{FF2B5EF4-FFF2-40B4-BE49-F238E27FC236}">
                <a16:creationId xmlns:a16="http://schemas.microsoft.com/office/drawing/2014/main" id="{4834FA38-21C5-40BD-B38A-D4339C4D05FB}"/>
              </a:ext>
            </a:extLst>
          </p:cNvPr>
          <p:cNvSpPr/>
          <p:nvPr/>
        </p:nvSpPr>
        <p:spPr>
          <a:xfrm>
            <a:off x="6193356" y="1235021"/>
            <a:ext cx="1601934" cy="1716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lumMod val="40000"/>
                    <a:lumOff val="60000"/>
                  </a:schemeClr>
                </a:solidFill>
              </a:rPr>
              <a:t>MAX TOTAL REPAID</a:t>
            </a:r>
            <a:endParaRPr lang="en-BE" sz="1400" i="1" dirty="0">
              <a:solidFill>
                <a:schemeClr val="tx1">
                  <a:lumMod val="40000"/>
                  <a:lumOff val="60000"/>
                </a:schemeClr>
              </a:solidFill>
            </a:endParaRPr>
          </a:p>
        </p:txBody>
      </p:sp>
      <p:sp>
        <p:nvSpPr>
          <p:cNvPr id="80" name="Equals 79">
            <a:extLst>
              <a:ext uri="{FF2B5EF4-FFF2-40B4-BE49-F238E27FC236}">
                <a16:creationId xmlns:a16="http://schemas.microsoft.com/office/drawing/2014/main" id="{0DD91FFF-4279-7023-0B15-8F4CA40F7E02}"/>
              </a:ext>
            </a:extLst>
          </p:cNvPr>
          <p:cNvSpPr/>
          <p:nvPr/>
        </p:nvSpPr>
        <p:spPr>
          <a:xfrm>
            <a:off x="6156290" y="1760562"/>
            <a:ext cx="208547" cy="208547"/>
          </a:xfrm>
          <a:prstGeom prst="mathEqual">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1" name="Equals 80">
            <a:extLst>
              <a:ext uri="{FF2B5EF4-FFF2-40B4-BE49-F238E27FC236}">
                <a16:creationId xmlns:a16="http://schemas.microsoft.com/office/drawing/2014/main" id="{AC12ACFC-8816-0492-3D78-80F93CB891C2}"/>
              </a:ext>
            </a:extLst>
          </p:cNvPr>
          <p:cNvSpPr/>
          <p:nvPr/>
        </p:nvSpPr>
        <p:spPr>
          <a:xfrm>
            <a:off x="6155364" y="2757921"/>
            <a:ext cx="208547" cy="208547"/>
          </a:xfrm>
          <a:prstGeom prst="mathEqual">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3" name="Equals 82">
            <a:extLst>
              <a:ext uri="{FF2B5EF4-FFF2-40B4-BE49-F238E27FC236}">
                <a16:creationId xmlns:a16="http://schemas.microsoft.com/office/drawing/2014/main" id="{D880E993-B379-2734-C519-A815B1AC3767}"/>
              </a:ext>
            </a:extLst>
          </p:cNvPr>
          <p:cNvSpPr/>
          <p:nvPr/>
        </p:nvSpPr>
        <p:spPr>
          <a:xfrm>
            <a:off x="6156290" y="3726526"/>
            <a:ext cx="208547" cy="208547"/>
          </a:xfrm>
          <a:prstGeom prst="mathEqual">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4" name="Equals 83">
            <a:extLst>
              <a:ext uri="{FF2B5EF4-FFF2-40B4-BE49-F238E27FC236}">
                <a16:creationId xmlns:a16="http://schemas.microsoft.com/office/drawing/2014/main" id="{DF904E39-04BB-B7D8-12D5-7DBF8404A97F}"/>
              </a:ext>
            </a:extLst>
          </p:cNvPr>
          <p:cNvSpPr/>
          <p:nvPr/>
        </p:nvSpPr>
        <p:spPr>
          <a:xfrm>
            <a:off x="6155364" y="4723885"/>
            <a:ext cx="208547" cy="208547"/>
          </a:xfrm>
          <a:prstGeom prst="mathEqual">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5" name="Equals 84">
            <a:extLst>
              <a:ext uri="{FF2B5EF4-FFF2-40B4-BE49-F238E27FC236}">
                <a16:creationId xmlns:a16="http://schemas.microsoft.com/office/drawing/2014/main" id="{B3A800A8-E57E-E954-F780-0EA200FCF461}"/>
              </a:ext>
            </a:extLst>
          </p:cNvPr>
          <p:cNvSpPr/>
          <p:nvPr/>
        </p:nvSpPr>
        <p:spPr>
          <a:xfrm>
            <a:off x="6155364" y="5716077"/>
            <a:ext cx="208547" cy="208547"/>
          </a:xfrm>
          <a:prstGeom prst="mathEqual">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6" name="Arrow: Right 85">
            <a:extLst>
              <a:ext uri="{FF2B5EF4-FFF2-40B4-BE49-F238E27FC236}">
                <a16:creationId xmlns:a16="http://schemas.microsoft.com/office/drawing/2014/main" id="{7F372F1F-EA78-BF40-5648-A16248BAB822}"/>
              </a:ext>
            </a:extLst>
          </p:cNvPr>
          <p:cNvSpPr/>
          <p:nvPr/>
        </p:nvSpPr>
        <p:spPr>
          <a:xfrm>
            <a:off x="7816090" y="4637790"/>
            <a:ext cx="344906" cy="408712"/>
          </a:xfrm>
          <a:prstGeom prst="rightArrow">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7" name="Rectangle: Folded Corner 86">
            <a:extLst>
              <a:ext uri="{FF2B5EF4-FFF2-40B4-BE49-F238E27FC236}">
                <a16:creationId xmlns:a16="http://schemas.microsoft.com/office/drawing/2014/main" id="{70DAE5B9-1C26-D028-8914-32E68D30D3FF}"/>
              </a:ext>
            </a:extLst>
          </p:cNvPr>
          <p:cNvSpPr/>
          <p:nvPr/>
        </p:nvSpPr>
        <p:spPr>
          <a:xfrm>
            <a:off x="8333023" y="1793492"/>
            <a:ext cx="3441882" cy="3376550"/>
          </a:xfrm>
          <a:prstGeom prst="foldedCorner">
            <a:avLst>
              <a:gd name="adj" fmla="val 6782"/>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85750" indent="-285750">
              <a:buFont typeface="Arial" panose="020B0604020202020204" pitchFamily="34" charset="0"/>
              <a:buChar char="•"/>
            </a:pPr>
            <a:r>
              <a:rPr lang="en-GB" sz="1600" dirty="0">
                <a:solidFill>
                  <a:schemeClr val="tx1"/>
                </a:solidFill>
              </a:rPr>
              <a:t>Company receives </a:t>
            </a:r>
            <a:r>
              <a:rPr lang="en-GB" sz="1600" b="1" dirty="0">
                <a:solidFill>
                  <a:schemeClr val="tx1"/>
                </a:solidFill>
              </a:rPr>
              <a:t>€200k </a:t>
            </a:r>
            <a:r>
              <a:rPr lang="en-GB" sz="1600" dirty="0">
                <a:solidFill>
                  <a:schemeClr val="tx1"/>
                </a:solidFill>
              </a:rPr>
              <a:t>award</a:t>
            </a:r>
            <a:r>
              <a:rPr lang="en-GB" sz="1600" b="1" dirty="0">
                <a:solidFill>
                  <a:schemeClr val="tx1"/>
                </a:solidFill>
              </a:rPr>
              <a:t> </a:t>
            </a:r>
            <a:r>
              <a:rPr lang="en-GB" sz="1600" dirty="0">
                <a:solidFill>
                  <a:schemeClr val="tx1"/>
                </a:solidFill>
              </a:rPr>
              <a:t>and has one year for their project</a:t>
            </a:r>
          </a:p>
          <a:p>
            <a:pPr marL="285750" indent="-285750">
              <a:buFont typeface="Arial" panose="020B0604020202020204" pitchFamily="34" charset="0"/>
              <a:buChar char="•"/>
            </a:pPr>
            <a:r>
              <a:rPr lang="en-GB" sz="1600" dirty="0">
                <a:solidFill>
                  <a:schemeClr val="tx1"/>
                </a:solidFill>
              </a:rPr>
              <a:t>Agrees to </a:t>
            </a:r>
            <a:r>
              <a:rPr lang="en-GB" sz="1600" b="1" dirty="0">
                <a:solidFill>
                  <a:schemeClr val="tx1"/>
                </a:solidFill>
              </a:rPr>
              <a:t>5% share </a:t>
            </a:r>
            <a:r>
              <a:rPr lang="en-GB" sz="1600" dirty="0">
                <a:solidFill>
                  <a:schemeClr val="tx1"/>
                </a:solidFill>
              </a:rPr>
              <a:t>of its </a:t>
            </a:r>
            <a:r>
              <a:rPr lang="en-GB" sz="1600" b="1" dirty="0">
                <a:solidFill>
                  <a:schemeClr val="tx1"/>
                </a:solidFill>
              </a:rPr>
              <a:t>half yearly revenues </a:t>
            </a:r>
            <a:r>
              <a:rPr lang="en-GB" sz="1600" dirty="0">
                <a:solidFill>
                  <a:schemeClr val="tx1"/>
                </a:solidFill>
              </a:rPr>
              <a:t>(€700k) after project ends: </a:t>
            </a:r>
            <a:r>
              <a:rPr lang="en-GB" sz="1600" b="1" dirty="0">
                <a:solidFill>
                  <a:schemeClr val="tx1"/>
                </a:solidFill>
              </a:rPr>
              <a:t>€35,000 </a:t>
            </a:r>
            <a:r>
              <a:rPr lang="en-GB" sz="1600" dirty="0">
                <a:solidFill>
                  <a:schemeClr val="tx1"/>
                </a:solidFill>
              </a:rPr>
              <a:t>per semester</a:t>
            </a:r>
          </a:p>
          <a:p>
            <a:pPr marL="285750" indent="-285750">
              <a:buFont typeface="Arial" panose="020B0604020202020204" pitchFamily="34" charset="0"/>
              <a:buChar char="•"/>
            </a:pPr>
            <a:r>
              <a:rPr lang="en-GB" sz="1600" dirty="0">
                <a:solidFill>
                  <a:schemeClr val="tx1"/>
                </a:solidFill>
              </a:rPr>
              <a:t>By sharing 5% every 6 months, Company would take </a:t>
            </a:r>
            <a:r>
              <a:rPr lang="en-GB" sz="1600" b="1" dirty="0">
                <a:solidFill>
                  <a:schemeClr val="tx1"/>
                </a:solidFill>
              </a:rPr>
              <a:t>four years </a:t>
            </a:r>
            <a:r>
              <a:rPr lang="en-GB" sz="1600" dirty="0">
                <a:solidFill>
                  <a:schemeClr val="tx1"/>
                </a:solidFill>
              </a:rPr>
              <a:t>to complete success-sharing</a:t>
            </a:r>
          </a:p>
          <a:p>
            <a:pPr marL="285750" indent="-285750">
              <a:buFont typeface="Arial" panose="020B0604020202020204" pitchFamily="34" charset="0"/>
              <a:buChar char="•"/>
            </a:pPr>
            <a:r>
              <a:rPr lang="en-GB" sz="1600" dirty="0">
                <a:solidFill>
                  <a:schemeClr val="tx1"/>
                </a:solidFill>
              </a:rPr>
              <a:t>Therefore, it will expect to pay </a:t>
            </a:r>
            <a:r>
              <a:rPr lang="en-GB" sz="1600" b="1" dirty="0">
                <a:solidFill>
                  <a:schemeClr val="tx1"/>
                </a:solidFill>
              </a:rPr>
              <a:t>134%: €268k</a:t>
            </a:r>
          </a:p>
          <a:p>
            <a:pPr marL="285750" indent="-285750">
              <a:buFont typeface="Arial" panose="020B0604020202020204" pitchFamily="34" charset="0"/>
              <a:buChar char="•"/>
            </a:pPr>
            <a:r>
              <a:rPr lang="en-GB" sz="1600" dirty="0">
                <a:solidFill>
                  <a:schemeClr val="tx1"/>
                </a:solidFill>
                <a:highlight>
                  <a:srgbClr val="FFFF00"/>
                </a:highlight>
              </a:rPr>
              <a:t>It therefore had an </a:t>
            </a:r>
            <a:r>
              <a:rPr lang="en-GB" sz="1600" b="1" dirty="0">
                <a:solidFill>
                  <a:schemeClr val="tx1"/>
                </a:solidFill>
                <a:highlight>
                  <a:srgbClr val="FFFF00"/>
                </a:highlight>
              </a:rPr>
              <a:t>effective cost of capital </a:t>
            </a:r>
            <a:r>
              <a:rPr lang="en-GB" sz="1600" dirty="0">
                <a:solidFill>
                  <a:schemeClr val="tx1"/>
                </a:solidFill>
                <a:highlight>
                  <a:srgbClr val="FFFF00"/>
                </a:highlight>
              </a:rPr>
              <a:t>of only </a:t>
            </a:r>
            <a:r>
              <a:rPr lang="en-GB" sz="1600" b="1" dirty="0">
                <a:solidFill>
                  <a:schemeClr val="tx1"/>
                </a:solidFill>
                <a:highlight>
                  <a:srgbClr val="FFFF00"/>
                </a:highlight>
              </a:rPr>
              <a:t>6.80% per year</a:t>
            </a:r>
            <a:r>
              <a:rPr lang="en-GB" sz="1600" dirty="0">
                <a:solidFill>
                  <a:schemeClr val="tx1"/>
                </a:solidFill>
                <a:highlight>
                  <a:srgbClr val="FFFF00"/>
                </a:highlight>
              </a:rPr>
              <a:t>!</a:t>
            </a:r>
            <a:endParaRPr lang="en-BE" sz="1600" dirty="0">
              <a:solidFill>
                <a:schemeClr val="tx1"/>
              </a:solidFill>
              <a:highlight>
                <a:srgbClr val="FFFF00"/>
              </a:highlight>
            </a:endParaRPr>
          </a:p>
        </p:txBody>
      </p:sp>
      <p:sp>
        <p:nvSpPr>
          <p:cNvPr id="88" name="Rectangle 87">
            <a:extLst>
              <a:ext uri="{FF2B5EF4-FFF2-40B4-BE49-F238E27FC236}">
                <a16:creationId xmlns:a16="http://schemas.microsoft.com/office/drawing/2014/main" id="{1490A001-AFBF-DD58-B913-3BF31EBB6375}"/>
              </a:ext>
            </a:extLst>
          </p:cNvPr>
          <p:cNvSpPr/>
          <p:nvPr/>
        </p:nvSpPr>
        <p:spPr>
          <a:xfrm>
            <a:off x="8455725" y="1499425"/>
            <a:ext cx="2837923" cy="1887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ILLUSTRATIVE EXAMPLE</a:t>
            </a:r>
            <a:endParaRPr lang="en-BE" sz="2000" b="1" i="1" dirty="0">
              <a:solidFill>
                <a:schemeClr val="tx1"/>
              </a:solidFill>
            </a:endParaRPr>
          </a:p>
        </p:txBody>
      </p:sp>
      <p:sp>
        <p:nvSpPr>
          <p:cNvPr id="90" name="Rectangle: Rounded Corners 89">
            <a:extLst>
              <a:ext uri="{FF2B5EF4-FFF2-40B4-BE49-F238E27FC236}">
                <a16:creationId xmlns:a16="http://schemas.microsoft.com/office/drawing/2014/main" id="{BBED3429-F659-62E5-A5BB-59817A40B7F0}"/>
              </a:ext>
            </a:extLst>
          </p:cNvPr>
          <p:cNvSpPr/>
          <p:nvPr/>
        </p:nvSpPr>
        <p:spPr>
          <a:xfrm>
            <a:off x="8205537" y="5616324"/>
            <a:ext cx="3448201" cy="719076"/>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Companies can always choose to </a:t>
            </a:r>
            <a:r>
              <a:rPr lang="en-GB" sz="1400" b="1" dirty="0"/>
              <a:t>pay more earlier </a:t>
            </a:r>
            <a:r>
              <a:rPr lang="en-GB" sz="1400" dirty="0"/>
              <a:t>to </a:t>
            </a:r>
            <a:r>
              <a:rPr lang="en-GB" sz="1400" b="1" dirty="0"/>
              <a:t>reduce their premium</a:t>
            </a:r>
            <a:r>
              <a:rPr lang="en-GB" sz="1400" dirty="0"/>
              <a:t>!</a:t>
            </a:r>
            <a:endParaRPr lang="en-BE" sz="1400" dirty="0"/>
          </a:p>
        </p:txBody>
      </p:sp>
      <p:sp>
        <p:nvSpPr>
          <p:cNvPr id="91" name="Arrow: Right 90">
            <a:extLst>
              <a:ext uri="{FF2B5EF4-FFF2-40B4-BE49-F238E27FC236}">
                <a16:creationId xmlns:a16="http://schemas.microsoft.com/office/drawing/2014/main" id="{A7BE46B0-352D-35CB-36F9-C8085F86FA5C}"/>
              </a:ext>
            </a:extLst>
          </p:cNvPr>
          <p:cNvSpPr/>
          <p:nvPr/>
        </p:nvSpPr>
        <p:spPr>
          <a:xfrm rot="5400000">
            <a:off x="9723372" y="5207405"/>
            <a:ext cx="285046" cy="371556"/>
          </a:xfrm>
          <a:prstGeom prst="rightArrow">
            <a:avLst/>
          </a:pr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418024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4" grpId="0" animBg="1"/>
      <p:bldP spid="15" grpId="0" animBg="1"/>
      <p:bldP spid="16" grpId="0" animBg="1"/>
      <p:bldP spid="27" grpId="0"/>
      <p:bldP spid="28" grpId="0"/>
      <p:bldP spid="30" grpId="0"/>
      <p:bldP spid="35" grpId="0"/>
      <p:bldP spid="40" grpId="0"/>
      <p:bldP spid="42" grpId="0" animBg="1"/>
      <p:bldP spid="44" grpId="0" animBg="1"/>
      <p:bldP spid="46" grpId="0" animBg="1"/>
      <p:bldP spid="49" grpId="0" animBg="1"/>
      <p:bldP spid="56" grpId="0" animBg="1"/>
      <p:bldP spid="57"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p:bldP spid="78" grpId="0"/>
      <p:bldP spid="79" grpId="0"/>
      <p:bldP spid="80" grpId="0" animBg="1"/>
      <p:bldP spid="81" grpId="0" animBg="1"/>
      <p:bldP spid="83" grpId="0" animBg="1"/>
      <p:bldP spid="84" grpId="0" animBg="1"/>
      <p:bldP spid="85" grpId="0" animBg="1"/>
      <p:bldP spid="86" grpId="0" animBg="1"/>
      <p:bldP spid="87" grpId="0" animBg="1"/>
      <p:bldP spid="88" grpId="0"/>
      <p:bldP spid="90"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2302213" y="231568"/>
            <a:ext cx="9665315"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100" normalizeH="0" baseline="0" noProof="0" dirty="0">
                <a:ln>
                  <a:noFill/>
                </a:ln>
                <a:solidFill>
                  <a:srgbClr val="6BB745"/>
                </a:solidFill>
                <a:effectLst/>
                <a:uLnTx/>
                <a:uFillTx/>
                <a:latin typeface="Calibri" panose="020F0502020204030204"/>
                <a:ea typeface="+mj-ea"/>
                <a:cs typeface="+mj-cs"/>
              </a:rPr>
              <a:t>REVENUE-BASED FINANCING – STEP BY STEP</a:t>
            </a: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9641BA4E-DB4C-CBA0-A751-A228762507C2}"/>
              </a:ext>
            </a:extLst>
          </p:cNvPr>
          <p:cNvGrpSpPr/>
          <p:nvPr/>
        </p:nvGrpSpPr>
        <p:grpSpPr>
          <a:xfrm>
            <a:off x="3243445" y="1029076"/>
            <a:ext cx="2578884" cy="2454442"/>
            <a:chOff x="494801" y="1179095"/>
            <a:chExt cx="2578884" cy="2454442"/>
          </a:xfrm>
        </p:grpSpPr>
        <p:sp>
          <p:nvSpPr>
            <p:cNvPr id="2" name="Rectangle 1">
              <a:extLst>
                <a:ext uri="{FF2B5EF4-FFF2-40B4-BE49-F238E27FC236}">
                  <a16:creationId xmlns:a16="http://schemas.microsoft.com/office/drawing/2014/main" id="{41A2A44E-D3BD-4EC2-FAF5-1631E8CCA96D}"/>
                </a:ext>
              </a:extLst>
            </p:cNvPr>
            <p:cNvSpPr/>
            <p:nvPr/>
          </p:nvSpPr>
          <p:spPr>
            <a:xfrm>
              <a:off x="681886"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333"/>
                  </a:solidFill>
                  <a:effectLst/>
                  <a:uLnTx/>
                  <a:uFillTx/>
                  <a:latin typeface="Calibri"/>
                  <a:ea typeface="+mn-ea"/>
                  <a:cs typeface="+mn-cs"/>
                </a:rPr>
                <a:t>After signatures, Company receives </a:t>
              </a:r>
              <a:r>
                <a:rPr kumimoji="0" lang="en-GB" sz="1800" b="1" i="0" u="none" strike="noStrike" kern="1200" cap="none" spc="0" normalizeH="0" baseline="0" noProof="0" dirty="0">
                  <a:ln>
                    <a:noFill/>
                  </a:ln>
                  <a:solidFill>
                    <a:srgbClr val="333333"/>
                  </a:solidFill>
                  <a:effectLst/>
                  <a:uLnTx/>
                  <a:uFillTx/>
                  <a:latin typeface="Calibri"/>
                  <a:ea typeface="+mn-ea"/>
                  <a:cs typeface="+mn-cs"/>
                </a:rPr>
                <a:t>80% of the Award </a:t>
              </a:r>
              <a:r>
                <a:rPr kumimoji="0" lang="en-GB" sz="1800" b="0" i="0" u="none" strike="noStrike" kern="1200" cap="none" spc="0" normalizeH="0" baseline="0" noProof="0" dirty="0">
                  <a:ln>
                    <a:noFill/>
                  </a:ln>
                  <a:solidFill>
                    <a:srgbClr val="333333"/>
                  </a:solidFill>
                  <a:effectLst/>
                  <a:uLnTx/>
                  <a:uFillTx/>
                  <a:latin typeface="Calibri"/>
                  <a:ea typeface="+mn-ea"/>
                  <a:cs typeface="+mn-cs"/>
                </a:rPr>
                <a:t>to begin its project</a:t>
              </a:r>
            </a:p>
          </p:txBody>
        </p:sp>
        <p:sp>
          <p:nvSpPr>
            <p:cNvPr id="3" name="Oval 2">
              <a:extLst>
                <a:ext uri="{FF2B5EF4-FFF2-40B4-BE49-F238E27FC236}">
                  <a16:creationId xmlns:a16="http://schemas.microsoft.com/office/drawing/2014/main" id="{9BB0BCD7-80FB-C6F7-432E-D4D9ED431E3E}"/>
                </a:ext>
              </a:extLst>
            </p:cNvPr>
            <p:cNvSpPr/>
            <p:nvPr/>
          </p:nvSpPr>
          <p:spPr>
            <a:xfrm>
              <a:off x="494801"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2</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FFBAB4A6-E94B-F373-988C-1F5054E679C3}"/>
                </a:ext>
              </a:extLst>
            </p:cNvPr>
            <p:cNvSpPr/>
            <p:nvPr/>
          </p:nvSpPr>
          <p:spPr>
            <a:xfrm>
              <a:off x="873760" y="1179095"/>
              <a:ext cx="2199925"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FINANCING</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C6B97E68-1DA1-035A-3526-215CC7CDE592}"/>
              </a:ext>
            </a:extLst>
          </p:cNvPr>
          <p:cNvGrpSpPr/>
          <p:nvPr/>
        </p:nvGrpSpPr>
        <p:grpSpPr>
          <a:xfrm>
            <a:off x="6130843" y="1029076"/>
            <a:ext cx="2582823" cy="2461431"/>
            <a:chOff x="3550822" y="1172106"/>
            <a:chExt cx="2582823" cy="2461431"/>
          </a:xfrm>
        </p:grpSpPr>
        <p:sp>
          <p:nvSpPr>
            <p:cNvPr id="4" name="Rectangle 3">
              <a:extLst>
                <a:ext uri="{FF2B5EF4-FFF2-40B4-BE49-F238E27FC236}">
                  <a16:creationId xmlns:a16="http://schemas.microsoft.com/office/drawing/2014/main" id="{AF4B1220-9D66-7011-FF4F-0EE51879195D}"/>
                </a:ext>
              </a:extLst>
            </p:cNvPr>
            <p:cNvSpPr/>
            <p:nvPr/>
          </p:nvSpPr>
          <p:spPr>
            <a:xfrm>
              <a:off x="3737907"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333"/>
                  </a:solidFill>
                  <a:effectLst/>
                  <a:uLnTx/>
                  <a:uFillTx/>
                  <a:latin typeface="Calibri"/>
                  <a:ea typeface="+mn-ea"/>
                  <a:cs typeface="+mn-cs"/>
                </a:rPr>
                <a:t>Company begins </a:t>
              </a:r>
              <a:r>
                <a:rPr kumimoji="0" lang="en-GB" sz="1800" b="1" i="0" u="none" strike="noStrike" kern="1200" cap="none" spc="0" normalizeH="0" baseline="0" noProof="0" dirty="0">
                  <a:ln>
                    <a:noFill/>
                  </a:ln>
                  <a:solidFill>
                    <a:srgbClr val="333333"/>
                  </a:solidFill>
                  <a:effectLst/>
                  <a:uLnTx/>
                  <a:uFillTx/>
                  <a:latin typeface="Calibri"/>
                  <a:ea typeface="+mn-ea"/>
                  <a:cs typeface="+mn-cs"/>
                </a:rPr>
                <a:t>project execution</a:t>
              </a:r>
              <a:r>
                <a:rPr kumimoji="0" lang="en-GB" sz="1800" b="0" i="0" u="none" strike="noStrike" kern="1200" cap="none" spc="0" normalizeH="0" baseline="0" noProof="0" dirty="0">
                  <a:ln>
                    <a:noFill/>
                  </a:ln>
                  <a:solidFill>
                    <a:srgbClr val="333333"/>
                  </a:solidFill>
                  <a:effectLst/>
                  <a:uLnTx/>
                  <a:uFillTx/>
                  <a:latin typeface="Calibri"/>
                  <a:ea typeface="+mn-ea"/>
                  <a:cs typeface="+mn-cs"/>
                </a:rPr>
                <a:t> and is not expected to repay for </a:t>
              </a:r>
              <a:r>
                <a:rPr kumimoji="0" lang="en-GB" sz="1800" b="1" i="0" u="none" strike="noStrike" kern="1200" cap="none" spc="0" normalizeH="0" baseline="0" noProof="0" dirty="0">
                  <a:ln>
                    <a:noFill/>
                  </a:ln>
                  <a:solidFill>
                    <a:srgbClr val="333333"/>
                  </a:solidFill>
                  <a:effectLst/>
                  <a:uLnTx/>
                  <a:uFillTx/>
                  <a:latin typeface="Calibri"/>
                  <a:ea typeface="+mn-ea"/>
                  <a:cs typeface="+mn-cs"/>
                </a:rPr>
                <a:t>12 months </a:t>
              </a:r>
              <a:r>
                <a:rPr kumimoji="0" lang="en-GB" sz="1800" b="0" i="0" u="none" strike="noStrike" kern="1200" cap="none" spc="0" normalizeH="0" baseline="0" noProof="0" dirty="0">
                  <a:ln>
                    <a:noFill/>
                  </a:ln>
                  <a:solidFill>
                    <a:srgbClr val="333333"/>
                  </a:solidFill>
                  <a:effectLst/>
                  <a:uLnTx/>
                  <a:uFillTx/>
                  <a:latin typeface="Calibri"/>
                  <a:ea typeface="+mn-ea"/>
                  <a:cs typeface="+mn-cs"/>
                </a:rPr>
                <a:t>(</a:t>
              </a:r>
              <a:r>
                <a:rPr kumimoji="0" lang="en-GB" sz="1800" b="0" i="1" u="none" strike="noStrike" kern="1200" cap="none" spc="0" normalizeH="0" baseline="0" noProof="0" dirty="0">
                  <a:ln>
                    <a:noFill/>
                  </a:ln>
                  <a:solidFill>
                    <a:srgbClr val="333333"/>
                  </a:solidFill>
                  <a:effectLst/>
                  <a:uLnTx/>
                  <a:uFillTx/>
                  <a:latin typeface="Calibri"/>
                  <a:ea typeface="+mn-ea"/>
                  <a:cs typeface="+mn-cs"/>
                </a:rPr>
                <a:t>i.e., grace period</a:t>
              </a:r>
              <a:r>
                <a:rPr kumimoji="0" lang="en-GB" sz="1800" b="0" i="0" u="none" strike="noStrike" kern="1200" cap="none" spc="0" normalizeH="0" baseline="0" noProof="0" dirty="0">
                  <a:ln>
                    <a:noFill/>
                  </a:ln>
                  <a:solidFill>
                    <a:srgbClr val="333333"/>
                  </a:solidFill>
                  <a:effectLst/>
                  <a:uLnTx/>
                  <a:uFillTx/>
                  <a:latin typeface="Calibri"/>
                  <a:ea typeface="+mn-ea"/>
                  <a:cs typeface="+mn-cs"/>
                </a:rPr>
                <a:t>)</a:t>
              </a:r>
            </a:p>
          </p:txBody>
        </p:sp>
        <p:sp>
          <p:nvSpPr>
            <p:cNvPr id="5" name="Oval 4">
              <a:extLst>
                <a:ext uri="{FF2B5EF4-FFF2-40B4-BE49-F238E27FC236}">
                  <a16:creationId xmlns:a16="http://schemas.microsoft.com/office/drawing/2014/main" id="{25B1593F-78B5-2846-1036-D3806E0E3B48}"/>
                </a:ext>
              </a:extLst>
            </p:cNvPr>
            <p:cNvSpPr/>
            <p:nvPr/>
          </p:nvSpPr>
          <p:spPr>
            <a:xfrm>
              <a:off x="3550822"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3</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9A314E4-E430-217A-CBD5-62E77D1CBE9F}"/>
                </a:ext>
              </a:extLst>
            </p:cNvPr>
            <p:cNvSpPr/>
            <p:nvPr/>
          </p:nvSpPr>
          <p:spPr>
            <a:xfrm>
              <a:off x="3972561" y="1172106"/>
              <a:ext cx="2161084"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PROJ. EXECUTION</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9ECBCC58-B899-6110-790E-1682A01559AE}"/>
              </a:ext>
            </a:extLst>
          </p:cNvPr>
          <p:cNvGrpSpPr/>
          <p:nvPr/>
        </p:nvGrpSpPr>
        <p:grpSpPr>
          <a:xfrm>
            <a:off x="9022180" y="1029076"/>
            <a:ext cx="2579493" cy="2461431"/>
            <a:chOff x="6603783" y="1172106"/>
            <a:chExt cx="2579493" cy="2461431"/>
          </a:xfrm>
        </p:grpSpPr>
        <p:sp>
          <p:nvSpPr>
            <p:cNvPr id="18" name="Rectangle 17">
              <a:extLst>
                <a:ext uri="{FF2B5EF4-FFF2-40B4-BE49-F238E27FC236}">
                  <a16:creationId xmlns:a16="http://schemas.microsoft.com/office/drawing/2014/main" id="{C02A2715-8CF8-09A6-209C-D695028793F9}"/>
                </a:ext>
              </a:extLst>
            </p:cNvPr>
            <p:cNvSpPr/>
            <p:nvPr/>
          </p:nvSpPr>
          <p:spPr>
            <a:xfrm>
              <a:off x="6790868"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333"/>
                  </a:solidFill>
                  <a:effectLst/>
                  <a:uLnTx/>
                  <a:uFillTx/>
                  <a:latin typeface="Calibri"/>
                  <a:ea typeface="+mn-ea"/>
                  <a:cs typeface="+mn-cs"/>
                </a:rPr>
                <a:t>Company </a:t>
              </a:r>
              <a:r>
                <a:rPr kumimoji="0" lang="en-GB" sz="1800" b="1" i="0" u="none" strike="noStrike" kern="1200" cap="none" spc="0" normalizeH="0" baseline="0" noProof="0" dirty="0">
                  <a:ln>
                    <a:noFill/>
                  </a:ln>
                  <a:solidFill>
                    <a:srgbClr val="333333"/>
                  </a:solidFill>
                  <a:effectLst/>
                  <a:uLnTx/>
                  <a:uFillTx/>
                  <a:latin typeface="Calibri"/>
                  <a:ea typeface="+mn-ea"/>
                  <a:cs typeface="+mn-cs"/>
                </a:rPr>
                <a:t>completes project </a:t>
              </a:r>
              <a:r>
                <a:rPr kumimoji="0" lang="en-GB" sz="1800" b="0" i="0" u="none" strike="noStrike" kern="1200" cap="none" spc="0" normalizeH="0" baseline="0" noProof="0" dirty="0">
                  <a:ln>
                    <a:noFill/>
                  </a:ln>
                  <a:solidFill>
                    <a:srgbClr val="333333"/>
                  </a:solidFill>
                  <a:effectLst/>
                  <a:uLnTx/>
                  <a:uFillTx/>
                  <a:latin typeface="Calibri"/>
                  <a:ea typeface="+mn-ea"/>
                  <a:cs typeface="+mn-cs"/>
                </a:rPr>
                <a:t>and submits all </a:t>
              </a:r>
              <a:r>
                <a:rPr kumimoji="0" lang="en-GB" sz="1800" b="1" i="0" u="none" strike="noStrike" kern="1200" cap="none" spc="0" normalizeH="0" baseline="0" noProof="0" dirty="0">
                  <a:ln>
                    <a:noFill/>
                  </a:ln>
                  <a:solidFill>
                    <a:srgbClr val="333333"/>
                  </a:solidFill>
                  <a:effectLst/>
                  <a:uLnTx/>
                  <a:uFillTx/>
                  <a:latin typeface="Calibri"/>
                  <a:ea typeface="+mn-ea"/>
                  <a:cs typeface="+mn-cs"/>
                </a:rPr>
                <a:t>necessary documentation</a:t>
              </a:r>
              <a:r>
                <a:rPr kumimoji="0" lang="en-GB" sz="1800" b="0" i="0" u="none" strike="noStrike" kern="1200" cap="none" spc="0" normalizeH="0" baseline="0" noProof="0" dirty="0">
                  <a:ln>
                    <a:noFill/>
                  </a:ln>
                  <a:solidFill>
                    <a:srgbClr val="333333"/>
                  </a:solidFill>
                  <a:effectLst/>
                  <a:uLnTx/>
                  <a:uFillTx/>
                  <a:latin typeface="Calibri"/>
                  <a:ea typeface="+mn-ea"/>
                  <a:cs typeface="+mn-cs"/>
                </a:rPr>
                <a:t>, including financial statements</a:t>
              </a:r>
              <a:endParaRPr kumimoji="0" lang="en-GB" sz="1800" b="1" i="0" u="none" strike="noStrike" kern="1200" cap="none" spc="0" normalizeH="0" baseline="0" noProof="0" dirty="0">
                <a:ln>
                  <a:noFill/>
                </a:ln>
                <a:solidFill>
                  <a:srgbClr val="333333"/>
                </a:solidFill>
                <a:effectLst/>
                <a:uLnTx/>
                <a:uFillTx/>
                <a:latin typeface="Calibri"/>
                <a:ea typeface="+mn-ea"/>
                <a:cs typeface="+mn-cs"/>
              </a:endParaRPr>
            </a:p>
          </p:txBody>
        </p:sp>
        <p:sp>
          <p:nvSpPr>
            <p:cNvPr id="23" name="Oval 22">
              <a:extLst>
                <a:ext uri="{FF2B5EF4-FFF2-40B4-BE49-F238E27FC236}">
                  <a16:creationId xmlns:a16="http://schemas.microsoft.com/office/drawing/2014/main" id="{536FDD62-E43F-2831-A949-48D897601D7C}"/>
                </a:ext>
              </a:extLst>
            </p:cNvPr>
            <p:cNvSpPr/>
            <p:nvPr/>
          </p:nvSpPr>
          <p:spPr>
            <a:xfrm>
              <a:off x="6603783"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4</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7372BD6F-83CC-D445-7AAB-86602BD68D4C}"/>
                </a:ext>
              </a:extLst>
            </p:cNvPr>
            <p:cNvSpPr/>
            <p:nvPr/>
          </p:nvSpPr>
          <p:spPr>
            <a:xfrm>
              <a:off x="6989361" y="1172106"/>
              <a:ext cx="2193915"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COMPLETION</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grpSp>
        <p:nvGrpSpPr>
          <p:cNvPr id="48" name="Group 47">
            <a:extLst>
              <a:ext uri="{FF2B5EF4-FFF2-40B4-BE49-F238E27FC236}">
                <a16:creationId xmlns:a16="http://schemas.microsoft.com/office/drawing/2014/main" id="{EAD6F676-5492-2752-B2E0-AB0AE4A47E92}"/>
              </a:ext>
            </a:extLst>
          </p:cNvPr>
          <p:cNvGrpSpPr/>
          <p:nvPr/>
        </p:nvGrpSpPr>
        <p:grpSpPr>
          <a:xfrm>
            <a:off x="359739" y="3611285"/>
            <a:ext cx="2579493" cy="2461431"/>
            <a:chOff x="6603783" y="1172106"/>
            <a:chExt cx="2579493" cy="2461431"/>
          </a:xfrm>
        </p:grpSpPr>
        <p:sp>
          <p:nvSpPr>
            <p:cNvPr id="49" name="Rectangle 48">
              <a:extLst>
                <a:ext uri="{FF2B5EF4-FFF2-40B4-BE49-F238E27FC236}">
                  <a16:creationId xmlns:a16="http://schemas.microsoft.com/office/drawing/2014/main" id="{FD78D012-F6C4-558B-A990-87158C92B3E7}"/>
                </a:ext>
              </a:extLst>
            </p:cNvPr>
            <p:cNvSpPr/>
            <p:nvPr/>
          </p:nvSpPr>
          <p:spPr>
            <a:xfrm>
              <a:off x="6790868"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333"/>
                  </a:solidFill>
                  <a:effectLst/>
                  <a:uLnTx/>
                  <a:uFillTx/>
                  <a:latin typeface="Calibri"/>
                  <a:ea typeface="+mn-ea"/>
                  <a:cs typeface="+mn-cs"/>
                </a:rPr>
                <a:t>Once EIT Food validates project completion, the </a:t>
              </a:r>
              <a:r>
                <a:rPr kumimoji="0" lang="en-GB" sz="1800" b="1" i="0" u="none" strike="noStrike" kern="1200" cap="none" spc="0" normalizeH="0" baseline="0" noProof="0" dirty="0">
                  <a:ln>
                    <a:noFill/>
                  </a:ln>
                  <a:solidFill>
                    <a:srgbClr val="333333"/>
                  </a:solidFill>
                  <a:effectLst/>
                  <a:uLnTx/>
                  <a:uFillTx/>
                  <a:latin typeface="Calibri"/>
                  <a:ea typeface="+mn-ea"/>
                  <a:cs typeface="+mn-cs"/>
                </a:rPr>
                <a:t>remaining 20% is disbursed</a:t>
              </a:r>
            </a:p>
          </p:txBody>
        </p:sp>
        <p:sp>
          <p:nvSpPr>
            <p:cNvPr id="50" name="Oval 49">
              <a:extLst>
                <a:ext uri="{FF2B5EF4-FFF2-40B4-BE49-F238E27FC236}">
                  <a16:creationId xmlns:a16="http://schemas.microsoft.com/office/drawing/2014/main" id="{50F9FD49-CD91-8CEF-FF6D-B5CFDF25C493}"/>
                </a:ext>
              </a:extLst>
            </p:cNvPr>
            <p:cNvSpPr/>
            <p:nvPr/>
          </p:nvSpPr>
          <p:spPr>
            <a:xfrm>
              <a:off x="6603783"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5</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038D78CF-E4B3-5409-5B8D-FEB2BEF7F1A9}"/>
                </a:ext>
              </a:extLst>
            </p:cNvPr>
            <p:cNvSpPr/>
            <p:nvPr/>
          </p:nvSpPr>
          <p:spPr>
            <a:xfrm>
              <a:off x="6989361" y="1172106"/>
              <a:ext cx="2193915"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RETAINER</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grpSp>
        <p:nvGrpSpPr>
          <p:cNvPr id="52" name="Group 51">
            <a:extLst>
              <a:ext uri="{FF2B5EF4-FFF2-40B4-BE49-F238E27FC236}">
                <a16:creationId xmlns:a16="http://schemas.microsoft.com/office/drawing/2014/main" id="{4311B770-3B1E-6905-1A5B-E025A54C49EF}"/>
              </a:ext>
            </a:extLst>
          </p:cNvPr>
          <p:cNvGrpSpPr/>
          <p:nvPr/>
        </p:nvGrpSpPr>
        <p:grpSpPr>
          <a:xfrm>
            <a:off x="356047" y="1029076"/>
            <a:ext cx="2578884" cy="2454442"/>
            <a:chOff x="494801" y="1179095"/>
            <a:chExt cx="2578884" cy="2454442"/>
          </a:xfrm>
        </p:grpSpPr>
        <p:sp>
          <p:nvSpPr>
            <p:cNvPr id="53" name="Rectangle 52">
              <a:extLst>
                <a:ext uri="{FF2B5EF4-FFF2-40B4-BE49-F238E27FC236}">
                  <a16:creationId xmlns:a16="http://schemas.microsoft.com/office/drawing/2014/main" id="{69D8F510-F25D-373C-67E8-8A4A47B25B11}"/>
                </a:ext>
              </a:extLst>
            </p:cNvPr>
            <p:cNvSpPr/>
            <p:nvPr/>
          </p:nvSpPr>
          <p:spPr>
            <a:xfrm>
              <a:off x="681886"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33333"/>
                  </a:solidFill>
                  <a:effectLst/>
                  <a:uLnTx/>
                  <a:uFillTx/>
                  <a:latin typeface="Calibri"/>
                  <a:ea typeface="+mn-ea"/>
                  <a:cs typeface="+mn-cs"/>
                </a:rPr>
                <a:t>Company and EIT Food agree to a </a:t>
              </a:r>
              <a:r>
                <a:rPr kumimoji="0" lang="en-GB" sz="1800" b="1" i="0" u="none" strike="noStrike" kern="1200" cap="none" spc="0" normalizeH="0" baseline="0" noProof="0" dirty="0">
                  <a:ln>
                    <a:noFill/>
                  </a:ln>
                  <a:solidFill>
                    <a:srgbClr val="333333"/>
                  </a:solidFill>
                  <a:effectLst/>
                  <a:uLnTx/>
                  <a:uFillTx/>
                  <a:latin typeface="Calibri"/>
                  <a:ea typeface="+mn-ea"/>
                  <a:cs typeface="+mn-cs"/>
                </a:rPr>
                <a:t>revenue-sharing percentage </a:t>
              </a:r>
              <a:r>
                <a:rPr kumimoji="0" lang="en-GB" sz="1800" b="0" i="0" u="none" strike="noStrike" kern="1200" cap="none" spc="0" normalizeH="0" baseline="0" noProof="0" dirty="0">
                  <a:ln>
                    <a:noFill/>
                  </a:ln>
                  <a:solidFill>
                    <a:srgbClr val="333333"/>
                  </a:solidFill>
                  <a:effectLst/>
                  <a:uLnTx/>
                  <a:uFillTx/>
                  <a:latin typeface="Calibri"/>
                  <a:ea typeface="+mn-ea"/>
                  <a:cs typeface="+mn-cs"/>
                </a:rPr>
                <a:t>before project begins</a:t>
              </a:r>
              <a:endParaRPr kumimoji="0" lang="en-GB" sz="1800" b="1" i="0" u="none" strike="noStrike" kern="1200" cap="none" spc="0" normalizeH="0" baseline="0" noProof="0" dirty="0">
                <a:ln>
                  <a:noFill/>
                </a:ln>
                <a:solidFill>
                  <a:srgbClr val="333333"/>
                </a:solidFill>
                <a:effectLst/>
                <a:uLnTx/>
                <a:uFillTx/>
                <a:latin typeface="Calibri"/>
                <a:ea typeface="+mn-ea"/>
                <a:cs typeface="+mn-cs"/>
              </a:endParaRPr>
            </a:p>
          </p:txBody>
        </p:sp>
        <p:sp>
          <p:nvSpPr>
            <p:cNvPr id="54" name="Oval 53">
              <a:extLst>
                <a:ext uri="{FF2B5EF4-FFF2-40B4-BE49-F238E27FC236}">
                  <a16:creationId xmlns:a16="http://schemas.microsoft.com/office/drawing/2014/main" id="{68CE19E0-4832-8F52-96DD-1F735A73B90E}"/>
                </a:ext>
              </a:extLst>
            </p:cNvPr>
            <p:cNvSpPr/>
            <p:nvPr/>
          </p:nvSpPr>
          <p:spPr>
            <a:xfrm>
              <a:off x="494801"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1</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6141C2C8-B603-5492-FDA1-E9244A07829A}"/>
                </a:ext>
              </a:extLst>
            </p:cNvPr>
            <p:cNvSpPr/>
            <p:nvPr/>
          </p:nvSpPr>
          <p:spPr>
            <a:xfrm>
              <a:off x="873760" y="1179095"/>
              <a:ext cx="2199925"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CONTRACTING</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grpSp>
        <p:nvGrpSpPr>
          <p:cNvPr id="56" name="Group 55">
            <a:extLst>
              <a:ext uri="{FF2B5EF4-FFF2-40B4-BE49-F238E27FC236}">
                <a16:creationId xmlns:a16="http://schemas.microsoft.com/office/drawing/2014/main" id="{C2ACC49A-1B43-4822-16C8-3EB0D11A96F1}"/>
              </a:ext>
            </a:extLst>
          </p:cNvPr>
          <p:cNvGrpSpPr/>
          <p:nvPr/>
        </p:nvGrpSpPr>
        <p:grpSpPr>
          <a:xfrm>
            <a:off x="3242836" y="3611285"/>
            <a:ext cx="2579493" cy="2461431"/>
            <a:chOff x="6603783" y="1172106"/>
            <a:chExt cx="2579493" cy="2461431"/>
          </a:xfrm>
        </p:grpSpPr>
        <p:sp>
          <p:nvSpPr>
            <p:cNvPr id="57" name="Rectangle 56">
              <a:extLst>
                <a:ext uri="{FF2B5EF4-FFF2-40B4-BE49-F238E27FC236}">
                  <a16:creationId xmlns:a16="http://schemas.microsoft.com/office/drawing/2014/main" id="{5D42B83C-153D-EB09-5662-EF875E985D5E}"/>
                </a:ext>
              </a:extLst>
            </p:cNvPr>
            <p:cNvSpPr/>
            <p:nvPr/>
          </p:nvSpPr>
          <p:spPr>
            <a:xfrm>
              <a:off x="6790868"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EIT Food, using the agreed revenue-sharing percentage and the financial statements, </a:t>
              </a:r>
              <a:r>
                <a:rPr kumimoji="0" lang="en-GB" sz="1600" b="1" i="0" u="none" strike="noStrike" kern="1200" cap="none" spc="0" normalizeH="0" baseline="0" noProof="0" dirty="0">
                  <a:ln>
                    <a:noFill/>
                  </a:ln>
                  <a:solidFill>
                    <a:srgbClr val="333333"/>
                  </a:solidFill>
                  <a:effectLst/>
                  <a:uLnTx/>
                  <a:uFillTx/>
                  <a:latin typeface="Calibri"/>
                  <a:ea typeface="+mn-ea"/>
                  <a:cs typeface="+mn-cs"/>
                </a:rPr>
                <a:t>calculates the amount to be paid for the next 6 months</a:t>
              </a:r>
            </a:p>
          </p:txBody>
        </p:sp>
        <p:sp>
          <p:nvSpPr>
            <p:cNvPr id="58" name="Oval 57">
              <a:extLst>
                <a:ext uri="{FF2B5EF4-FFF2-40B4-BE49-F238E27FC236}">
                  <a16:creationId xmlns:a16="http://schemas.microsoft.com/office/drawing/2014/main" id="{EF853D43-6BDF-9EF4-FD69-EBA405DF4599}"/>
                </a:ext>
              </a:extLst>
            </p:cNvPr>
            <p:cNvSpPr/>
            <p:nvPr/>
          </p:nvSpPr>
          <p:spPr>
            <a:xfrm>
              <a:off x="6603783"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6</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175FDD55-0021-A101-5B2B-2E95A35A955B}"/>
                </a:ext>
              </a:extLst>
            </p:cNvPr>
            <p:cNvSpPr/>
            <p:nvPr/>
          </p:nvSpPr>
          <p:spPr>
            <a:xfrm>
              <a:off x="6989361" y="1172106"/>
              <a:ext cx="2193915"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CALCULATION</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grpSp>
        <p:nvGrpSpPr>
          <p:cNvPr id="60" name="Group 59">
            <a:extLst>
              <a:ext uri="{FF2B5EF4-FFF2-40B4-BE49-F238E27FC236}">
                <a16:creationId xmlns:a16="http://schemas.microsoft.com/office/drawing/2014/main" id="{A98BD0F3-128A-447B-02F2-C2F5ED04B6DE}"/>
              </a:ext>
            </a:extLst>
          </p:cNvPr>
          <p:cNvGrpSpPr/>
          <p:nvPr/>
        </p:nvGrpSpPr>
        <p:grpSpPr>
          <a:xfrm>
            <a:off x="6134173" y="3611285"/>
            <a:ext cx="2579493" cy="2461431"/>
            <a:chOff x="6603783" y="1172106"/>
            <a:chExt cx="2579493" cy="2461431"/>
          </a:xfrm>
        </p:grpSpPr>
        <p:sp>
          <p:nvSpPr>
            <p:cNvPr id="61" name="Rectangle 60">
              <a:extLst>
                <a:ext uri="{FF2B5EF4-FFF2-40B4-BE49-F238E27FC236}">
                  <a16:creationId xmlns:a16="http://schemas.microsoft.com/office/drawing/2014/main" id="{E48E0805-BBD3-C15D-BF04-7324A0364AB2}"/>
                </a:ext>
              </a:extLst>
            </p:cNvPr>
            <p:cNvSpPr/>
            <p:nvPr/>
          </p:nvSpPr>
          <p:spPr>
            <a:xfrm>
              <a:off x="6790868"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EIT Food sends </a:t>
              </a:r>
              <a:r>
                <a:rPr kumimoji="0" lang="en-GB" sz="1600" b="1" i="0" u="none" strike="noStrike" kern="1200" cap="none" spc="0" normalizeH="0" baseline="0" noProof="0" dirty="0">
                  <a:ln>
                    <a:noFill/>
                  </a:ln>
                  <a:solidFill>
                    <a:srgbClr val="333333"/>
                  </a:solidFill>
                  <a:effectLst/>
                  <a:uLnTx/>
                  <a:uFillTx/>
                  <a:latin typeface="Calibri"/>
                  <a:ea typeface="+mn-ea"/>
                  <a:cs typeface="+mn-cs"/>
                </a:rPr>
                <a:t>monthly invoices, </a:t>
              </a:r>
              <a:r>
                <a:rPr kumimoji="0" lang="en-GB" sz="1600" b="0" i="0" u="none" strike="noStrike" kern="1200" cap="none" spc="0" normalizeH="0" baseline="0" noProof="0" dirty="0">
                  <a:ln>
                    <a:noFill/>
                  </a:ln>
                  <a:solidFill>
                    <a:srgbClr val="333333"/>
                  </a:solidFill>
                  <a:effectLst/>
                  <a:uLnTx/>
                  <a:uFillTx/>
                  <a:latin typeface="Calibri"/>
                  <a:ea typeface="+mn-ea"/>
                  <a:cs typeface="+mn-cs"/>
                </a:rPr>
                <a:t>each equal to a </a:t>
              </a:r>
              <a:r>
                <a:rPr kumimoji="0" lang="en-GB" sz="1600" b="1" i="0" u="none" strike="noStrike" kern="1200" cap="none" spc="0" normalizeH="0" baseline="0" noProof="0" dirty="0">
                  <a:ln>
                    <a:noFill/>
                  </a:ln>
                  <a:solidFill>
                    <a:srgbClr val="333333"/>
                  </a:solidFill>
                  <a:effectLst/>
                  <a:uLnTx/>
                  <a:uFillTx/>
                  <a:latin typeface="Calibri"/>
                  <a:ea typeface="+mn-ea"/>
                  <a:cs typeface="+mn-cs"/>
                </a:rPr>
                <a:t>portion </a:t>
              </a:r>
              <a:r>
                <a:rPr kumimoji="0" lang="en-GB" sz="1600" b="0" i="0" u="none" strike="noStrike" kern="1200" cap="none" spc="0" normalizeH="0" baseline="0" noProof="0" dirty="0">
                  <a:ln>
                    <a:noFill/>
                  </a:ln>
                  <a:solidFill>
                    <a:srgbClr val="333333"/>
                  </a:solidFill>
                  <a:effectLst/>
                  <a:uLnTx/>
                  <a:uFillTx/>
                  <a:latin typeface="Calibri"/>
                  <a:ea typeface="+mn-ea"/>
                  <a:cs typeface="+mn-cs"/>
                </a:rPr>
                <a:t>(1 of 6) of the amount calculated in Step 6</a:t>
              </a:r>
            </a:p>
          </p:txBody>
        </p:sp>
        <p:sp>
          <p:nvSpPr>
            <p:cNvPr id="62" name="Oval 61">
              <a:extLst>
                <a:ext uri="{FF2B5EF4-FFF2-40B4-BE49-F238E27FC236}">
                  <a16:creationId xmlns:a16="http://schemas.microsoft.com/office/drawing/2014/main" id="{2B99C794-4175-262C-C462-E3C544F6D5D7}"/>
                </a:ext>
              </a:extLst>
            </p:cNvPr>
            <p:cNvSpPr/>
            <p:nvPr/>
          </p:nvSpPr>
          <p:spPr>
            <a:xfrm>
              <a:off x="6603783"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7</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3" name="Rectangle 62">
              <a:extLst>
                <a:ext uri="{FF2B5EF4-FFF2-40B4-BE49-F238E27FC236}">
                  <a16:creationId xmlns:a16="http://schemas.microsoft.com/office/drawing/2014/main" id="{96A32AE2-9753-F616-8CD7-9D4DD0D5511C}"/>
                </a:ext>
              </a:extLst>
            </p:cNvPr>
            <p:cNvSpPr/>
            <p:nvPr/>
          </p:nvSpPr>
          <p:spPr>
            <a:xfrm>
              <a:off x="6989361" y="1172106"/>
              <a:ext cx="2193915"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INVOICES</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grpSp>
        <p:nvGrpSpPr>
          <p:cNvPr id="64" name="Group 63">
            <a:extLst>
              <a:ext uri="{FF2B5EF4-FFF2-40B4-BE49-F238E27FC236}">
                <a16:creationId xmlns:a16="http://schemas.microsoft.com/office/drawing/2014/main" id="{B9CEC578-E9BB-B67B-5F31-31D27D295768}"/>
              </a:ext>
            </a:extLst>
          </p:cNvPr>
          <p:cNvGrpSpPr/>
          <p:nvPr/>
        </p:nvGrpSpPr>
        <p:grpSpPr>
          <a:xfrm>
            <a:off x="9003907" y="3615737"/>
            <a:ext cx="2579493" cy="2461431"/>
            <a:chOff x="6603783" y="1172106"/>
            <a:chExt cx="2579493" cy="2461431"/>
          </a:xfrm>
        </p:grpSpPr>
        <p:sp>
          <p:nvSpPr>
            <p:cNvPr id="65" name="Rectangle 64">
              <a:extLst>
                <a:ext uri="{FF2B5EF4-FFF2-40B4-BE49-F238E27FC236}">
                  <a16:creationId xmlns:a16="http://schemas.microsoft.com/office/drawing/2014/main" id="{BDB31CF7-E7A1-EAA9-11D8-3EC6AE902035}"/>
                </a:ext>
              </a:extLst>
            </p:cNvPr>
            <p:cNvSpPr/>
            <p:nvPr/>
          </p:nvSpPr>
          <p:spPr>
            <a:xfrm>
              <a:off x="6790868" y="1464297"/>
              <a:ext cx="2374135" cy="216924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33333"/>
                  </a:solidFill>
                  <a:effectLst/>
                  <a:uLnTx/>
                  <a:uFillTx/>
                  <a:latin typeface="Calibri"/>
                  <a:ea typeface="+mn-ea"/>
                  <a:cs typeface="+mn-cs"/>
                </a:rPr>
                <a:t>Company continues to pay until it </a:t>
              </a:r>
              <a:r>
                <a:rPr kumimoji="0" lang="en-GB" sz="1600" b="1" i="0" u="none" strike="noStrike" kern="1200" cap="none" spc="0" normalizeH="0" baseline="0" noProof="0" dirty="0">
                  <a:ln>
                    <a:noFill/>
                  </a:ln>
                  <a:solidFill>
                    <a:srgbClr val="333333"/>
                  </a:solidFill>
                  <a:effectLst/>
                  <a:uLnTx/>
                  <a:uFillTx/>
                  <a:latin typeface="Calibri"/>
                  <a:ea typeface="+mn-ea"/>
                  <a:cs typeface="+mn-cs"/>
                </a:rPr>
                <a:t>completes the entire Award amount </a:t>
              </a:r>
              <a:r>
                <a:rPr kumimoji="0" lang="en-GB" sz="1600" b="0" i="1" u="none" strike="noStrike" kern="1200" cap="none" spc="0" normalizeH="0" baseline="0" noProof="0" dirty="0">
                  <a:ln>
                    <a:noFill/>
                  </a:ln>
                  <a:solidFill>
                    <a:srgbClr val="333333"/>
                  </a:solidFill>
                  <a:effectLst/>
                  <a:uLnTx/>
                  <a:uFillTx/>
                  <a:latin typeface="Calibri"/>
                  <a:ea typeface="+mn-ea"/>
                  <a:cs typeface="+mn-cs"/>
                </a:rPr>
                <a:t>plus</a:t>
              </a:r>
              <a:r>
                <a:rPr kumimoji="0" lang="en-GB" sz="1600" b="0" i="0" u="none" strike="noStrike" kern="1200" cap="none" spc="0" normalizeH="0" baseline="0" noProof="0" dirty="0">
                  <a:ln>
                    <a:noFill/>
                  </a:ln>
                  <a:solidFill>
                    <a:srgbClr val="333333"/>
                  </a:solidFill>
                  <a:effectLst/>
                  <a:uLnTx/>
                  <a:uFillTx/>
                  <a:latin typeface="Calibri"/>
                  <a:ea typeface="+mn-ea"/>
                  <a:cs typeface="+mn-cs"/>
                </a:rPr>
                <a:t> a </a:t>
              </a:r>
              <a:r>
                <a:rPr kumimoji="0" lang="en-GB" sz="1600" b="1" i="0" u="none" strike="noStrike" kern="1200" cap="none" spc="0" normalizeH="0" baseline="0" noProof="0" dirty="0">
                  <a:ln>
                    <a:noFill/>
                  </a:ln>
                  <a:solidFill>
                    <a:srgbClr val="333333"/>
                  </a:solidFill>
                  <a:effectLst/>
                  <a:uLnTx/>
                  <a:uFillTx/>
                  <a:latin typeface="Calibri"/>
                  <a:ea typeface="+mn-ea"/>
                  <a:cs typeface="+mn-cs"/>
                </a:rPr>
                <a:t>premium of 8,50% </a:t>
              </a:r>
              <a:r>
                <a:rPr kumimoji="0" lang="en-GB" sz="1600" b="0" i="0" u="none" strike="noStrike" kern="1200" cap="none" spc="0" normalizeH="0" baseline="0" noProof="0" dirty="0">
                  <a:ln>
                    <a:noFill/>
                  </a:ln>
                  <a:solidFill>
                    <a:srgbClr val="333333"/>
                  </a:solidFill>
                  <a:effectLst/>
                  <a:uLnTx/>
                  <a:uFillTx/>
                  <a:latin typeface="Calibri"/>
                  <a:ea typeface="+mn-ea"/>
                  <a:cs typeface="+mn-cs"/>
                </a:rPr>
                <a:t>per year</a:t>
              </a:r>
            </a:p>
          </p:txBody>
        </p:sp>
        <p:sp>
          <p:nvSpPr>
            <p:cNvPr id="66" name="Oval 65">
              <a:extLst>
                <a:ext uri="{FF2B5EF4-FFF2-40B4-BE49-F238E27FC236}">
                  <a16:creationId xmlns:a16="http://schemas.microsoft.com/office/drawing/2014/main" id="{79BB4621-4547-A302-AA00-6965B05A6C14}"/>
                </a:ext>
              </a:extLst>
            </p:cNvPr>
            <p:cNvSpPr/>
            <p:nvPr/>
          </p:nvSpPr>
          <p:spPr>
            <a:xfrm>
              <a:off x="6603783" y="1273170"/>
              <a:ext cx="534592" cy="53459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a:ea typeface="+mn-ea"/>
                  <a:cs typeface="+mn-cs"/>
                </a:rPr>
                <a:t>8</a:t>
              </a:r>
              <a:endParaRPr kumimoji="0" lang="en-BE" sz="2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97B7D0ED-C578-FE12-8511-C4CAAD829D91}"/>
                </a:ext>
              </a:extLst>
            </p:cNvPr>
            <p:cNvSpPr/>
            <p:nvPr/>
          </p:nvSpPr>
          <p:spPr>
            <a:xfrm>
              <a:off x="6989361" y="1172106"/>
              <a:ext cx="2193915" cy="254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3333"/>
                  </a:solidFill>
                  <a:effectLst/>
                  <a:uLnTx/>
                  <a:uFillTx/>
                  <a:latin typeface="Calibri"/>
                  <a:ea typeface="+mn-ea"/>
                  <a:cs typeface="+mn-cs"/>
                </a:rPr>
                <a:t>PREMIUM</a:t>
              </a:r>
              <a:endParaRPr kumimoji="0" lang="en-BE" sz="2000" b="1" i="0" u="none" strike="noStrike" kern="1200" cap="none" spc="0" normalizeH="0" baseline="0" noProof="0" dirty="0">
                <a:ln>
                  <a:noFill/>
                </a:ln>
                <a:solidFill>
                  <a:srgbClr val="333333"/>
                </a:solidFill>
                <a:effectLst/>
                <a:uLnTx/>
                <a:uFillTx/>
                <a:latin typeface="Calibri"/>
                <a:ea typeface="+mn-ea"/>
                <a:cs typeface="+mn-cs"/>
              </a:endParaRPr>
            </a:p>
          </p:txBody>
        </p:sp>
      </p:grpSp>
    </p:spTree>
    <p:extLst>
      <p:ext uri="{BB962C8B-B14F-4D97-AF65-F5344CB8AC3E}">
        <p14:creationId xmlns:p14="http://schemas.microsoft.com/office/powerpoint/2010/main" val="356894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 descr="A picture containing food, table, soup, plate&#10;&#10;Description automatically generated">
            <a:extLst>
              <a:ext uri="{FF2B5EF4-FFF2-40B4-BE49-F238E27FC236}">
                <a16:creationId xmlns:a16="http://schemas.microsoft.com/office/drawing/2014/main" id="{11D87FFD-3FBE-B415-0409-FBD5EC988250}"/>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pic>
        <p:nvPicPr>
          <p:cNvPr id="6" name="Picture 5" descr="Text&#10;&#10;Description automatically generated">
            <a:extLst>
              <a:ext uri="{FF2B5EF4-FFF2-40B4-BE49-F238E27FC236}">
                <a16:creationId xmlns:a16="http://schemas.microsoft.com/office/drawing/2014/main" id="{9B2EDE3F-96D7-B280-C956-3815C4C699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 name="Afbeelding 2">
            <a:extLst>
              <a:ext uri="{FF2B5EF4-FFF2-40B4-BE49-F238E27FC236}">
                <a16:creationId xmlns:a16="http://schemas.microsoft.com/office/drawing/2014/main" id="{B217172E-C86A-6D80-D76E-202626CC3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19" name="Rectangle 18">
            <a:extLst>
              <a:ext uri="{FF2B5EF4-FFF2-40B4-BE49-F238E27FC236}">
                <a16:creationId xmlns:a16="http://schemas.microsoft.com/office/drawing/2014/main" id="{972279B2-F291-E4BC-05C9-8ABD5C8AA997}"/>
              </a:ext>
            </a:extLst>
          </p:cNvPr>
          <p:cNvSpPr/>
          <p:nvPr/>
        </p:nvSpPr>
        <p:spPr>
          <a:xfrm>
            <a:off x="0" y="280643"/>
            <a:ext cx="2302213" cy="168510"/>
          </a:xfrm>
          <a:prstGeom prst="rect">
            <a:avLst/>
          </a:prstGeom>
          <a:solidFill>
            <a:srgbClr val="004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el 1">
            <a:extLst>
              <a:ext uri="{FF2B5EF4-FFF2-40B4-BE49-F238E27FC236}">
                <a16:creationId xmlns:a16="http://schemas.microsoft.com/office/drawing/2014/main" id="{BF9BD482-E800-E871-7EFD-50575B77BC2A}"/>
              </a:ext>
            </a:extLst>
          </p:cNvPr>
          <p:cNvSpPr txBox="1">
            <a:spLocks/>
          </p:cNvSpPr>
          <p:nvPr/>
        </p:nvSpPr>
        <p:spPr>
          <a:xfrm>
            <a:off x="2794988" y="231568"/>
            <a:ext cx="6485673" cy="408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100" normalizeH="0" baseline="0" noProof="0" dirty="0">
                <a:ln>
                  <a:noFill/>
                </a:ln>
                <a:solidFill>
                  <a:srgbClr val="6BB745"/>
                </a:solidFill>
                <a:effectLst/>
                <a:uLnTx/>
                <a:uFillTx/>
                <a:latin typeface="Calibri" panose="020F0502020204030204"/>
                <a:ea typeface="+mj-ea"/>
                <a:cs typeface="+mj-cs"/>
              </a:rPr>
              <a:t>TERMS</a:t>
            </a:r>
          </a:p>
        </p:txBody>
      </p:sp>
      <p:sp>
        <p:nvSpPr>
          <p:cNvPr id="22" name="Rectangle 21">
            <a:extLst>
              <a:ext uri="{FF2B5EF4-FFF2-40B4-BE49-F238E27FC236}">
                <a16:creationId xmlns:a16="http://schemas.microsoft.com/office/drawing/2014/main" id="{D1B747A6-8265-5E3E-4402-13B14860E077}"/>
              </a:ext>
            </a:extLst>
          </p:cNvPr>
          <p:cNvSpPr/>
          <p:nvPr/>
        </p:nvSpPr>
        <p:spPr>
          <a:xfrm>
            <a:off x="128686" y="249482"/>
            <a:ext cx="394278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100" normalizeH="0" baseline="0" noProof="0">
                <a:ln>
                  <a:noFill/>
                </a:ln>
                <a:solidFill>
                  <a:prstClr val="white"/>
                </a:solidFill>
                <a:effectLst/>
                <a:uLnTx/>
                <a:uFillTx/>
                <a:latin typeface="Calibri" panose="020F0502020204030204"/>
                <a:ea typeface="+mn-ea"/>
                <a:cs typeface="+mn-cs"/>
              </a:rPr>
              <a:t>IMPROVING FOOD TOGETHER</a:t>
            </a:r>
            <a:endParaRPr kumimoji="0" lang="en-US" sz="900" b="0" i="0" u="none" strike="noStrike" kern="1200" cap="none" spc="10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8C8FF266-B9D7-690E-81C6-3859217C3808}"/>
              </a:ext>
            </a:extLst>
          </p:cNvPr>
          <p:cNvGraphicFramePr>
            <a:graphicFrameLocks noGrp="1"/>
          </p:cNvGraphicFramePr>
          <p:nvPr>
            <p:extLst>
              <p:ext uri="{D42A27DB-BD31-4B8C-83A1-F6EECF244321}">
                <p14:modId xmlns:p14="http://schemas.microsoft.com/office/powerpoint/2010/main" val="3464973266"/>
              </p:ext>
            </p:extLst>
          </p:nvPr>
        </p:nvGraphicFramePr>
        <p:xfrm>
          <a:off x="899053" y="633425"/>
          <a:ext cx="10611158" cy="5379937"/>
        </p:xfrm>
        <a:graphic>
          <a:graphicData uri="http://schemas.openxmlformats.org/drawingml/2006/table">
            <a:tbl>
              <a:tblPr firstRow="1" firstCol="1" bandRow="1">
                <a:tableStyleId>{912C8C85-51F0-491E-9774-3900AFEF0FD7}</a:tableStyleId>
              </a:tblPr>
              <a:tblGrid>
                <a:gridCol w="1276730">
                  <a:extLst>
                    <a:ext uri="{9D8B030D-6E8A-4147-A177-3AD203B41FA5}">
                      <a16:colId xmlns:a16="http://schemas.microsoft.com/office/drawing/2014/main" val="443061824"/>
                    </a:ext>
                  </a:extLst>
                </a:gridCol>
                <a:gridCol w="9334428">
                  <a:extLst>
                    <a:ext uri="{9D8B030D-6E8A-4147-A177-3AD203B41FA5}">
                      <a16:colId xmlns:a16="http://schemas.microsoft.com/office/drawing/2014/main" val="420803451"/>
                    </a:ext>
                  </a:extLst>
                </a:gridCol>
              </a:tblGrid>
              <a:tr h="189600">
                <a:tc>
                  <a:txBody>
                    <a:bodyPr/>
                    <a:lstStyle/>
                    <a:p>
                      <a:pPr algn="ctr">
                        <a:lnSpc>
                          <a:spcPct val="107000"/>
                        </a:lnSpc>
                        <a:spcAft>
                          <a:spcPts val="800"/>
                        </a:spcAft>
                      </a:pPr>
                      <a:r>
                        <a:rPr lang="en-US" sz="1200">
                          <a:effectLst/>
                        </a:rPr>
                        <a:t>Key Terms</a:t>
                      </a:r>
                      <a:endParaRPr lang="en-BE" sz="120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tc>
                <a:tc>
                  <a:txBody>
                    <a:bodyPr/>
                    <a:lstStyle/>
                    <a:p>
                      <a:pPr algn="ctr">
                        <a:lnSpc>
                          <a:spcPct val="107000"/>
                        </a:lnSpc>
                        <a:spcAft>
                          <a:spcPts val="800"/>
                        </a:spcAft>
                      </a:pPr>
                      <a:r>
                        <a:rPr lang="en-US" sz="1200">
                          <a:effectLst/>
                        </a:rPr>
                        <a:t>Revenue-Based Financing</a:t>
                      </a:r>
                      <a:endParaRPr lang="en-BE" sz="120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tc>
                <a:extLst>
                  <a:ext uri="{0D108BD9-81ED-4DB2-BD59-A6C34878D82A}">
                    <a16:rowId xmlns:a16="http://schemas.microsoft.com/office/drawing/2014/main" val="2896597110"/>
                  </a:ext>
                </a:extLst>
              </a:tr>
              <a:tr h="387953">
                <a:tc>
                  <a:txBody>
                    <a:bodyPr/>
                    <a:lstStyle/>
                    <a:p>
                      <a:pPr>
                        <a:lnSpc>
                          <a:spcPct val="107000"/>
                        </a:lnSpc>
                        <a:spcAft>
                          <a:spcPts val="800"/>
                        </a:spcAft>
                      </a:pPr>
                      <a:r>
                        <a:rPr lang="en-US" sz="1200" dirty="0">
                          <a:effectLst/>
                        </a:rPr>
                        <a:t>Scheme</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US" sz="1200" dirty="0">
                          <a:effectLst/>
                        </a:rPr>
                        <a:t>Flexible revenue-sharing based on the company’s top-line revenues, including the possibility to adapt duration terms according to business performance and speeds of generating revenues, including no penalties for earlier completion.</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1574272005"/>
                  </a:ext>
                </a:extLst>
              </a:tr>
              <a:tr h="259101">
                <a:tc>
                  <a:txBody>
                    <a:bodyPr/>
                    <a:lstStyle/>
                    <a:p>
                      <a:pPr>
                        <a:lnSpc>
                          <a:spcPct val="107000"/>
                        </a:lnSpc>
                        <a:spcAft>
                          <a:spcPts val="800"/>
                        </a:spcAft>
                      </a:pPr>
                      <a:r>
                        <a:rPr lang="en-US" sz="1200">
                          <a:effectLst/>
                        </a:rPr>
                        <a:t>Award amount</a:t>
                      </a:r>
                      <a:endParaRPr lang="en-BE" sz="120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US" sz="1200" dirty="0">
                          <a:effectLst/>
                        </a:rPr>
                        <a:t>Up to 2</a:t>
                      </a:r>
                      <a:r>
                        <a:rPr lang="en-GB" sz="1200" dirty="0">
                          <a:effectLst/>
                        </a:rPr>
                        <a:t>50</a:t>
                      </a:r>
                      <a:r>
                        <a:rPr lang="en-US" sz="1200" dirty="0">
                          <a:effectLst/>
                        </a:rPr>
                        <a:t>.000 EUR (80% disbursed at beginning of project, 20% disbursed at project completion)</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355208366"/>
                  </a:ext>
                </a:extLst>
              </a:tr>
              <a:tr h="387953">
                <a:tc>
                  <a:txBody>
                    <a:bodyPr/>
                    <a:lstStyle/>
                    <a:p>
                      <a:pPr>
                        <a:lnSpc>
                          <a:spcPct val="107000"/>
                        </a:lnSpc>
                        <a:spcAft>
                          <a:spcPts val="800"/>
                        </a:spcAft>
                      </a:pPr>
                      <a:r>
                        <a:rPr lang="en-US" sz="1200">
                          <a:effectLst/>
                        </a:rPr>
                        <a:t>Maximum Threshold</a:t>
                      </a:r>
                      <a:endParaRPr lang="en-BE" sz="120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US" sz="1200" dirty="0">
                          <a:effectLst/>
                        </a:rPr>
                        <a:t>The amount that will be shared with EIT Food. It is equal to the Award amount plus a premium of 8,50 per cent per year in which the RBF is in effect</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1954775279"/>
                  </a:ext>
                </a:extLst>
              </a:tr>
              <a:tr h="259101">
                <a:tc>
                  <a:txBody>
                    <a:bodyPr/>
                    <a:lstStyle/>
                    <a:p>
                      <a:pPr>
                        <a:lnSpc>
                          <a:spcPct val="107000"/>
                        </a:lnSpc>
                        <a:spcAft>
                          <a:spcPts val="800"/>
                        </a:spcAft>
                      </a:pPr>
                      <a:r>
                        <a:rPr lang="en-US" sz="1200">
                          <a:effectLst/>
                        </a:rPr>
                        <a:t>Reward payments</a:t>
                      </a:r>
                      <a:endParaRPr lang="en-BE" sz="120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GB" sz="1200" dirty="0">
                          <a:effectLst/>
                        </a:rPr>
                        <a:t>Monthly success sharing payments,</a:t>
                      </a:r>
                      <a:r>
                        <a:rPr lang="en-US" sz="1200" dirty="0">
                          <a:effectLst/>
                        </a:rPr>
                        <a:t> equal to a negotiated % of the company’s revenues </a:t>
                      </a:r>
                      <a:r>
                        <a:rPr lang="en-GB" sz="1200" dirty="0">
                          <a:effectLst/>
                        </a:rPr>
                        <a:t>calculated </a:t>
                      </a:r>
                      <a:r>
                        <a:rPr lang="en-US" sz="1200" dirty="0">
                          <a:effectLst/>
                        </a:rPr>
                        <a:t>every 6 months</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337393008"/>
                  </a:ext>
                </a:extLst>
              </a:tr>
              <a:tr h="285273">
                <a:tc>
                  <a:txBody>
                    <a:bodyPr/>
                    <a:lstStyle/>
                    <a:p>
                      <a:pPr>
                        <a:lnSpc>
                          <a:spcPct val="107000"/>
                        </a:lnSpc>
                        <a:spcAft>
                          <a:spcPts val="800"/>
                        </a:spcAft>
                      </a:pPr>
                      <a:r>
                        <a:rPr lang="en-US" sz="1200" dirty="0">
                          <a:effectLst/>
                        </a:rPr>
                        <a:t>Grace period</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GB" sz="1200" dirty="0">
                          <a:effectLst/>
                        </a:rPr>
                        <a:t>No reward payments are required during project execution (up to 12 months)</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1943030591"/>
                  </a:ext>
                </a:extLst>
              </a:tr>
              <a:tr h="387953">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Maximum Completion Date</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Maximum 6 years from signature date</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1340498770"/>
                  </a:ext>
                </a:extLst>
              </a:tr>
              <a:tr h="2497238">
                <a:tc>
                  <a:txBody>
                    <a:bodyPr/>
                    <a:lstStyle/>
                    <a:p>
                      <a:pPr>
                        <a:lnSpc>
                          <a:spcPct val="107000"/>
                        </a:lnSpc>
                        <a:spcAft>
                          <a:spcPts val="800"/>
                        </a:spcAft>
                      </a:pPr>
                      <a:r>
                        <a:rPr lang="en-US" sz="1200">
                          <a:effectLst/>
                        </a:rPr>
                        <a:t>Premium </a:t>
                      </a:r>
                      <a:endParaRPr lang="en-BE" sz="120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US" sz="1200" dirty="0">
                          <a:effectLst/>
                        </a:rPr>
                        <a:t>The premium is equal to 8,</a:t>
                      </a:r>
                      <a:r>
                        <a:rPr lang="en-GB" sz="1200" dirty="0">
                          <a:effectLst/>
                        </a:rPr>
                        <a:t>50 per cent</a:t>
                      </a:r>
                      <a:r>
                        <a:rPr lang="en-US" sz="1200" dirty="0">
                          <a:effectLst/>
                        </a:rPr>
                        <a:t> of the Award amount per year in which the RBF is still outstanding. In other words, </a:t>
                      </a:r>
                      <a:r>
                        <a:rPr lang="en-GB" sz="1200" dirty="0">
                          <a:effectLst/>
                        </a:rPr>
                        <a:t>for every year in which the RBF is still in effect, </a:t>
                      </a:r>
                      <a:r>
                        <a:rPr lang="en-US" sz="1200" dirty="0">
                          <a:effectLst/>
                        </a:rPr>
                        <a:t>the total Maximum Threshold increases </a:t>
                      </a:r>
                      <a:r>
                        <a:rPr lang="en-GB" sz="1200" dirty="0">
                          <a:effectLst/>
                        </a:rPr>
                        <a:t>by a factor of 8,50 per cent. For example</a:t>
                      </a:r>
                      <a:r>
                        <a:rPr lang="en-US" sz="1200" dirty="0">
                          <a:effectLst/>
                        </a:rPr>
                        <a:t>: </a:t>
                      </a:r>
                      <a:endParaRPr lang="en-BE" sz="1200" dirty="0">
                        <a:effectLst/>
                      </a:endParaRPr>
                    </a:p>
                    <a:p>
                      <a:pPr>
                        <a:lnSpc>
                          <a:spcPct val="107000"/>
                        </a:lnSpc>
                        <a:spcAft>
                          <a:spcPts val="800"/>
                        </a:spcAft>
                      </a:pPr>
                      <a:r>
                        <a:rPr lang="en-GB" sz="1200" dirty="0">
                          <a:effectLst/>
                        </a:rPr>
                        <a:t>Assuming an Award amount of 250.000 EUR, the company will start to pay a percentage of their revenues each month. With those payments:</a:t>
                      </a:r>
                      <a:endParaRPr lang="en-BE" sz="1200" dirty="0">
                        <a:effectLst/>
                      </a:endParaRPr>
                    </a:p>
                    <a:p>
                      <a:pPr>
                        <a:lnSpc>
                          <a:spcPct val="107000"/>
                        </a:lnSpc>
                        <a:spcAft>
                          <a:spcPts val="800"/>
                        </a:spcAft>
                      </a:pPr>
                      <a:r>
                        <a:rPr lang="en-GB" sz="1200" dirty="0">
                          <a:effectLst/>
                        </a:rPr>
                        <a:t>I</a:t>
                      </a:r>
                      <a:r>
                        <a:rPr lang="en-US" sz="1200" dirty="0">
                          <a:effectLst/>
                        </a:rPr>
                        <a:t>f the </a:t>
                      </a:r>
                      <a:r>
                        <a:rPr lang="en-GB" sz="1200" dirty="0">
                          <a:effectLst/>
                        </a:rPr>
                        <a:t>Maximum Threshold is reached </a:t>
                      </a:r>
                      <a:r>
                        <a:rPr lang="en-US" sz="1200" dirty="0">
                          <a:effectLst/>
                        </a:rPr>
                        <a:t>within 1 year after project completion, the company will pay a total of 2</a:t>
                      </a:r>
                      <a:r>
                        <a:rPr lang="en-GB" sz="1200" dirty="0">
                          <a:effectLst/>
                        </a:rPr>
                        <a:t>71</a:t>
                      </a:r>
                      <a:r>
                        <a:rPr lang="en-US" sz="1200" dirty="0">
                          <a:effectLst/>
                        </a:rPr>
                        <a:t>.</a:t>
                      </a:r>
                      <a:r>
                        <a:rPr lang="en-GB" sz="1200" dirty="0">
                          <a:effectLst/>
                        </a:rPr>
                        <a:t>250 </a:t>
                      </a:r>
                      <a:r>
                        <a:rPr lang="en-US" sz="1200" dirty="0">
                          <a:effectLst/>
                        </a:rPr>
                        <a:t>EUR</a:t>
                      </a:r>
                      <a:endParaRPr lang="en-BE" sz="1200" dirty="0">
                        <a:effectLst/>
                      </a:endParaRPr>
                    </a:p>
                    <a:p>
                      <a:pPr>
                        <a:lnSpc>
                          <a:spcPct val="107000"/>
                        </a:lnSpc>
                        <a:spcAft>
                          <a:spcPts val="800"/>
                        </a:spcAft>
                      </a:pPr>
                      <a:r>
                        <a:rPr lang="en-GB" sz="1200" dirty="0">
                          <a:effectLst/>
                        </a:rPr>
                        <a:t>I</a:t>
                      </a:r>
                      <a:r>
                        <a:rPr lang="en-US" sz="1200" dirty="0">
                          <a:effectLst/>
                        </a:rPr>
                        <a:t>f the </a:t>
                      </a:r>
                      <a:r>
                        <a:rPr lang="en-GB" sz="1200" dirty="0">
                          <a:effectLst/>
                        </a:rPr>
                        <a:t>Maximum Threshold is reached </a:t>
                      </a:r>
                      <a:r>
                        <a:rPr lang="en-US" sz="1200" dirty="0">
                          <a:effectLst/>
                        </a:rPr>
                        <a:t>within 2 years after project completion, the company will pay a total of 2</a:t>
                      </a:r>
                      <a:r>
                        <a:rPr lang="en-GB" sz="1200" dirty="0">
                          <a:effectLst/>
                        </a:rPr>
                        <a:t>92</a:t>
                      </a:r>
                      <a:r>
                        <a:rPr lang="en-US" sz="1200" dirty="0">
                          <a:effectLst/>
                        </a:rPr>
                        <a:t>.</a:t>
                      </a:r>
                      <a:r>
                        <a:rPr lang="en-GB" sz="1200" dirty="0">
                          <a:effectLst/>
                        </a:rPr>
                        <a:t>5</a:t>
                      </a:r>
                      <a:r>
                        <a:rPr lang="en-US" sz="1200" dirty="0">
                          <a:effectLst/>
                        </a:rPr>
                        <a:t>00 EUR</a:t>
                      </a:r>
                      <a:endParaRPr lang="en-BE" sz="1200" dirty="0">
                        <a:effectLst/>
                      </a:endParaRPr>
                    </a:p>
                    <a:p>
                      <a:pPr>
                        <a:lnSpc>
                          <a:spcPct val="107000"/>
                        </a:lnSpc>
                        <a:spcAft>
                          <a:spcPts val="800"/>
                        </a:spcAft>
                      </a:pPr>
                      <a:r>
                        <a:rPr lang="en-GB" sz="1200" dirty="0">
                          <a:effectLst/>
                        </a:rPr>
                        <a:t>If the Maximum Threshold is reached </a:t>
                      </a:r>
                      <a:r>
                        <a:rPr lang="en-US" sz="1200" dirty="0">
                          <a:effectLst/>
                        </a:rPr>
                        <a:t>within 3 years after project completion, the company will pay a total of </a:t>
                      </a:r>
                      <a:r>
                        <a:rPr lang="en-GB" sz="1200" dirty="0">
                          <a:effectLst/>
                        </a:rPr>
                        <a:t>313</a:t>
                      </a:r>
                      <a:r>
                        <a:rPr lang="en-US" sz="1200" dirty="0">
                          <a:effectLst/>
                        </a:rPr>
                        <a:t>.</a:t>
                      </a:r>
                      <a:r>
                        <a:rPr lang="en-GB" sz="1200" dirty="0">
                          <a:effectLst/>
                        </a:rPr>
                        <a:t>75</a:t>
                      </a:r>
                      <a:r>
                        <a:rPr lang="en-US" sz="1200" dirty="0">
                          <a:effectLst/>
                        </a:rPr>
                        <a:t>0 EUR</a:t>
                      </a:r>
                      <a:endParaRPr lang="en-BE" sz="1200" dirty="0">
                        <a:effectLst/>
                      </a:endParaRPr>
                    </a:p>
                    <a:p>
                      <a:pPr>
                        <a:lnSpc>
                          <a:spcPct val="107000"/>
                        </a:lnSpc>
                        <a:spcAft>
                          <a:spcPts val="800"/>
                        </a:spcAft>
                      </a:pPr>
                      <a:r>
                        <a:rPr lang="en-GB" sz="1200" dirty="0">
                          <a:effectLst/>
                        </a:rPr>
                        <a:t>If the Maximum Threshold is reached </a:t>
                      </a:r>
                      <a:r>
                        <a:rPr lang="en-US" sz="1200" dirty="0">
                          <a:effectLst/>
                        </a:rPr>
                        <a:t>within 4 years after project completion, the company will pay a total of </a:t>
                      </a:r>
                      <a:r>
                        <a:rPr lang="en-GB" sz="1200" dirty="0">
                          <a:effectLst/>
                        </a:rPr>
                        <a:t>335</a:t>
                      </a:r>
                      <a:r>
                        <a:rPr lang="en-US" sz="1200" dirty="0">
                          <a:effectLst/>
                        </a:rPr>
                        <a:t>.000 EUR</a:t>
                      </a:r>
                      <a:endParaRPr lang="en-BE" sz="1200" dirty="0">
                        <a:effectLst/>
                      </a:endParaRPr>
                    </a:p>
                    <a:p>
                      <a:pPr>
                        <a:lnSpc>
                          <a:spcPct val="107000"/>
                        </a:lnSpc>
                        <a:spcAft>
                          <a:spcPts val="800"/>
                        </a:spcAft>
                      </a:pPr>
                      <a:r>
                        <a:rPr lang="en-GB" sz="1200" dirty="0">
                          <a:effectLst/>
                        </a:rPr>
                        <a:t>If the Maximum Threshold is reached </a:t>
                      </a:r>
                      <a:r>
                        <a:rPr lang="en-US" sz="1200" dirty="0">
                          <a:effectLst/>
                        </a:rPr>
                        <a:t>within 5 years after project completion, the company will pay a total of </a:t>
                      </a:r>
                      <a:r>
                        <a:rPr lang="en-GB" sz="1200" dirty="0">
                          <a:effectLst/>
                        </a:rPr>
                        <a:t>356</a:t>
                      </a:r>
                      <a:r>
                        <a:rPr lang="en-US" sz="1200" dirty="0">
                          <a:effectLst/>
                        </a:rPr>
                        <a:t>.</a:t>
                      </a:r>
                      <a:r>
                        <a:rPr lang="en-GB" sz="1200" dirty="0">
                          <a:effectLst/>
                        </a:rPr>
                        <a:t>2</a:t>
                      </a:r>
                      <a:r>
                        <a:rPr lang="en-US" sz="1200" dirty="0">
                          <a:effectLst/>
                        </a:rPr>
                        <a:t>00 EUR</a:t>
                      </a:r>
                      <a:endParaRPr lang="en-BE" sz="1200" dirty="0">
                        <a:effectLst/>
                      </a:endParaRPr>
                    </a:p>
                    <a:p>
                      <a:pPr>
                        <a:lnSpc>
                          <a:spcPct val="107000"/>
                        </a:lnSpc>
                        <a:spcAft>
                          <a:spcPts val="800"/>
                        </a:spcAft>
                      </a:pPr>
                      <a:r>
                        <a:rPr lang="en-GB" sz="1200" dirty="0">
                          <a:effectLst/>
                        </a:rPr>
                        <a:t>As such, EIT Food encourages faster payment for selected participants.</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910012631"/>
                  </a:ext>
                </a:extLst>
              </a:tr>
              <a:tr h="334171">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Covenants</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Must adhere to regular project monitoring and compliance with Horizon Europe funding rules (e.g., restrictions on CAPEX expenditure)</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1357476325"/>
                  </a:ext>
                </a:extLst>
              </a:tr>
              <a:tr h="391594">
                <a:tc>
                  <a:txBody>
                    <a:bodyPr/>
                    <a:lstStyle/>
                    <a:p>
                      <a:pPr>
                        <a:lnSpc>
                          <a:spcPct val="107000"/>
                        </a:lnSpc>
                        <a:spcAft>
                          <a:spcPts val="800"/>
                        </a:spcAft>
                      </a:pPr>
                      <a:r>
                        <a:rPr lang="en-US" sz="1200">
                          <a:effectLst/>
                        </a:rPr>
                        <a:t>Additional rights</a:t>
                      </a:r>
                      <a:endParaRPr lang="en-BE" sz="120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tc>
                  <a:txBody>
                    <a:bodyPr/>
                    <a:lstStyle/>
                    <a:p>
                      <a:pPr>
                        <a:lnSpc>
                          <a:spcPct val="107000"/>
                        </a:lnSpc>
                        <a:spcAft>
                          <a:spcPts val="800"/>
                        </a:spcAft>
                      </a:pPr>
                      <a:r>
                        <a:rPr lang="en-US" sz="1200" dirty="0">
                          <a:effectLst/>
                        </a:rPr>
                        <a:t>As long as the RBF is in effect, EIT Food is keen on having the same information rights as members of the applicants’ Managing Board. In addition, EIT Food reserves the right to invite one Board Observer to the meetings of the applicants’ Managing Board.</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marL="45679" marR="45679" marT="0" marB="0" anchor="ctr">
                    <a:solidFill>
                      <a:schemeClr val="bg1"/>
                    </a:solidFill>
                  </a:tcPr>
                </a:tc>
                <a:extLst>
                  <a:ext uri="{0D108BD9-81ED-4DB2-BD59-A6C34878D82A}">
                    <a16:rowId xmlns:a16="http://schemas.microsoft.com/office/drawing/2014/main" val="3907301377"/>
                  </a:ext>
                </a:extLst>
              </a:tr>
            </a:tbl>
          </a:graphicData>
        </a:graphic>
      </p:graphicFrame>
    </p:spTree>
    <p:extLst>
      <p:ext uri="{BB962C8B-B14F-4D97-AF65-F5344CB8AC3E}">
        <p14:creationId xmlns:p14="http://schemas.microsoft.com/office/powerpoint/2010/main" val="328264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Placeholder 4" descr="A picture containing food, table, soup, plate&#10;&#10;Description automatically generated">
            <a:extLst>
              <a:ext uri="{FF2B5EF4-FFF2-40B4-BE49-F238E27FC236}">
                <a16:creationId xmlns:a16="http://schemas.microsoft.com/office/drawing/2014/main" id="{0AEE705F-1CBA-4CA0-B21B-3D90176A3067}"/>
              </a:ext>
            </a:extLst>
          </p:cNvPr>
          <p:cNvPicPr>
            <a:picLocks noChangeAspect="1"/>
          </p:cNvPicPr>
          <p:nvPr/>
        </p:nvPicPr>
        <p:blipFill rotWithShape="1">
          <a:blip r:embed="rId3" cstate="screen">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10830987" y="49584"/>
            <a:ext cx="1925932" cy="1976924"/>
          </a:xfrm>
          <a:prstGeom prst="ellipse">
            <a:avLst/>
          </a:prstGeom>
          <a:noFill/>
        </p:spPr>
      </p:pic>
      <p:sp>
        <p:nvSpPr>
          <p:cNvPr id="54" name="Text Placeholder 1">
            <a:extLst>
              <a:ext uri="{FF2B5EF4-FFF2-40B4-BE49-F238E27FC236}">
                <a16:creationId xmlns:a16="http://schemas.microsoft.com/office/drawing/2014/main" id="{010B9B57-B1E6-65FC-3E23-7764863FE6C6}"/>
              </a:ext>
            </a:extLst>
          </p:cNvPr>
          <p:cNvSpPr>
            <a:spLocks noGrp="1"/>
          </p:cNvSpPr>
          <p:nvPr>
            <p:ph type="body" sz="quarter" idx="17"/>
          </p:nvPr>
        </p:nvSpPr>
        <p:spPr>
          <a:xfrm>
            <a:off x="363761" y="244920"/>
            <a:ext cx="11210618" cy="432048"/>
          </a:xfrm>
        </p:spPr>
        <p:txBody>
          <a:bodyPr/>
          <a:lstStyle/>
          <a:p>
            <a:r>
              <a:rPr lang="es-ES" b="1" dirty="0">
                <a:latin typeface="Bahnschrift" panose="020B0502040204020203" pitchFamily="34" charset="0"/>
              </a:rPr>
              <a:t>IMPORTANT THINGS TO KNOW</a:t>
            </a:r>
          </a:p>
        </p:txBody>
      </p:sp>
      <p:pic>
        <p:nvPicPr>
          <p:cNvPr id="96" name="Picture 95" descr="Text&#10;&#10;Description automatically generated">
            <a:extLst>
              <a:ext uri="{FF2B5EF4-FFF2-40B4-BE49-F238E27FC236}">
                <a16:creationId xmlns:a16="http://schemas.microsoft.com/office/drawing/2014/main" id="{2A2B0412-D45B-F23D-4D79-D3E8121A0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10061" y="6365926"/>
            <a:ext cx="1446458" cy="326162"/>
          </a:xfrm>
          <a:prstGeom prst="rect">
            <a:avLst/>
          </a:prstGeom>
        </p:spPr>
      </p:pic>
      <p:pic>
        <p:nvPicPr>
          <p:cNvPr id="97" name="Afbeelding 2">
            <a:extLst>
              <a:ext uri="{FF2B5EF4-FFF2-40B4-BE49-F238E27FC236}">
                <a16:creationId xmlns:a16="http://schemas.microsoft.com/office/drawing/2014/main" id="{FF0AFB49-93F2-8772-6910-BDFDEE9302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91" y="6183525"/>
            <a:ext cx="1158991" cy="592019"/>
          </a:xfrm>
          <a:prstGeom prst="rect">
            <a:avLst/>
          </a:prstGeom>
        </p:spPr>
      </p:pic>
      <p:sp>
        <p:nvSpPr>
          <p:cNvPr id="3" name="Text Placeholder 2">
            <a:extLst>
              <a:ext uri="{FF2B5EF4-FFF2-40B4-BE49-F238E27FC236}">
                <a16:creationId xmlns:a16="http://schemas.microsoft.com/office/drawing/2014/main" id="{C89DF83E-BED4-1264-593A-B739F977077F}"/>
              </a:ext>
            </a:extLst>
          </p:cNvPr>
          <p:cNvSpPr txBox="1">
            <a:spLocks/>
          </p:cNvSpPr>
          <p:nvPr/>
        </p:nvSpPr>
        <p:spPr>
          <a:xfrm>
            <a:off x="1260389" y="1104107"/>
            <a:ext cx="9933709" cy="5107223"/>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 marR="0" lvl="0" indent="0" algn="l" defTabSz="914400" rtl="0" eaLnBrk="1" fontAlgn="auto" latinLnBrk="0" hangingPunct="1">
              <a:lnSpc>
                <a:spcPct val="100000"/>
              </a:lnSpc>
              <a:spcBef>
                <a:spcPct val="20000"/>
              </a:spcBef>
              <a:spcAft>
                <a:spcPts val="1800"/>
              </a:spcAft>
              <a:buClrTx/>
              <a:buSzTx/>
              <a:buFont typeface="Arial" pitchFamily="34" charset="0"/>
              <a:buNone/>
              <a:tabLst/>
              <a:defRPr/>
            </a:pPr>
            <a:r>
              <a:rPr kumimoji="0" lang="en-GB" sz="1800" b="0" i="0" u="none" strike="noStrike" kern="1200" cap="none" spc="0" normalizeH="0" baseline="0" noProof="0" dirty="0">
                <a:ln>
                  <a:noFill/>
                </a:ln>
                <a:solidFill>
                  <a:srgbClr val="333333"/>
                </a:solidFill>
                <a:effectLst/>
                <a:uLnTx/>
                <a:uFillTx/>
                <a:latin typeface="Calibri"/>
                <a:ea typeface="+mn-ea"/>
                <a:cs typeface="Calibri"/>
              </a:rPr>
              <a:t>Financial return is based on the </a:t>
            </a:r>
            <a:r>
              <a:rPr kumimoji="0" lang="en-GB" sz="1800" b="1" i="0" u="none" strike="noStrike" kern="1200" cap="none" spc="0" normalizeH="0" baseline="0" noProof="0" dirty="0">
                <a:ln>
                  <a:noFill/>
                </a:ln>
                <a:solidFill>
                  <a:srgbClr val="333333"/>
                </a:solidFill>
                <a:effectLst/>
                <a:uLnTx/>
                <a:uFillTx/>
                <a:latin typeface="Calibri"/>
                <a:ea typeface="+mn-ea"/>
                <a:cs typeface="Calibri"/>
              </a:rPr>
              <a:t>company’s total revenues</a:t>
            </a:r>
            <a:r>
              <a:rPr kumimoji="0" lang="en-GB" sz="1800" b="0" i="0" u="none" strike="noStrike" kern="1200" cap="none" spc="0" normalizeH="0" baseline="0" noProof="0" dirty="0">
                <a:ln>
                  <a:noFill/>
                </a:ln>
                <a:solidFill>
                  <a:srgbClr val="333333"/>
                </a:solidFill>
                <a:effectLst/>
                <a:uLnTx/>
                <a:uFillTx/>
                <a:latin typeface="Calibri"/>
                <a:ea typeface="+mn-ea"/>
                <a:cs typeface="Calibri"/>
              </a:rPr>
              <a:t>, not just the product or solution in question</a:t>
            </a:r>
          </a:p>
          <a:p>
            <a:pPr marL="1270" marR="0" lvl="0" indent="0" algn="l" defTabSz="914400" rtl="0" eaLnBrk="1" fontAlgn="auto" latinLnBrk="0" hangingPunct="1">
              <a:lnSpc>
                <a:spcPct val="100000"/>
              </a:lnSpc>
              <a:spcBef>
                <a:spcPct val="20000"/>
              </a:spcBef>
              <a:spcAft>
                <a:spcPts val="1800"/>
              </a:spcAft>
              <a:buClrTx/>
              <a:buSzTx/>
              <a:buFont typeface="Arial" pitchFamily="34" charset="0"/>
              <a:buNone/>
              <a:tabLst/>
              <a:defRPr/>
            </a:pPr>
            <a:r>
              <a:rPr kumimoji="0" lang="en-GB" sz="1800" b="0" i="0" u="none" strike="noStrike" kern="1200" cap="none" spc="0" normalizeH="0" baseline="0" noProof="0" dirty="0">
                <a:ln>
                  <a:noFill/>
                </a:ln>
                <a:solidFill>
                  <a:srgbClr val="333333"/>
                </a:solidFill>
                <a:effectLst/>
                <a:uLnTx/>
                <a:uFillTx/>
                <a:latin typeface="Calibri"/>
                <a:ea typeface="+mn-ea"/>
                <a:cs typeface="Calibri"/>
              </a:rPr>
              <a:t>The return premium is </a:t>
            </a:r>
            <a:r>
              <a:rPr kumimoji="0" lang="en-GB" sz="1800" b="1" i="0" u="none" strike="noStrike" kern="1200" cap="none" spc="0" normalizeH="0" baseline="0" noProof="0" dirty="0">
                <a:ln>
                  <a:noFill/>
                </a:ln>
                <a:solidFill>
                  <a:srgbClr val="333333"/>
                </a:solidFill>
                <a:effectLst/>
                <a:uLnTx/>
                <a:uFillTx/>
                <a:latin typeface="Calibri"/>
                <a:ea typeface="+mn-ea"/>
                <a:cs typeface="Calibri"/>
              </a:rPr>
              <a:t>capped </a:t>
            </a:r>
            <a:r>
              <a:rPr kumimoji="0" lang="en-GB" sz="1800" b="0" i="0" u="none" strike="noStrike" kern="1200" cap="none" spc="0" normalizeH="0" baseline="0" noProof="0" dirty="0">
                <a:ln>
                  <a:noFill/>
                </a:ln>
                <a:solidFill>
                  <a:srgbClr val="333333"/>
                </a:solidFill>
                <a:effectLst/>
                <a:uLnTx/>
                <a:uFillTx/>
                <a:latin typeface="Calibri"/>
                <a:ea typeface="+mn-ea"/>
                <a:cs typeface="Calibri"/>
              </a:rPr>
              <a:t>to 8,50% per year to a maximum of 5 years. Therefore, </a:t>
            </a:r>
            <a:r>
              <a:rPr kumimoji="0" lang="en-GB" sz="1800" b="1" i="0" u="none" strike="noStrike" kern="1200" cap="none" spc="0" normalizeH="0" baseline="0" noProof="0" dirty="0">
                <a:ln>
                  <a:noFill/>
                </a:ln>
                <a:solidFill>
                  <a:srgbClr val="333333"/>
                </a:solidFill>
                <a:effectLst/>
                <a:uLnTx/>
                <a:uFillTx/>
                <a:latin typeface="Calibri"/>
                <a:ea typeface="+mn-ea"/>
                <a:cs typeface="Calibri"/>
              </a:rPr>
              <a:t>larger payments earlier on </a:t>
            </a:r>
            <a:r>
              <a:rPr kumimoji="0" lang="en-GB" sz="1800" b="0" i="0" u="none" strike="noStrike" kern="1200" cap="none" spc="0" normalizeH="0" baseline="0" noProof="0" dirty="0">
                <a:ln>
                  <a:noFill/>
                </a:ln>
                <a:solidFill>
                  <a:srgbClr val="333333"/>
                </a:solidFill>
                <a:effectLst/>
                <a:uLnTx/>
                <a:uFillTx/>
                <a:latin typeface="Calibri"/>
                <a:ea typeface="+mn-ea"/>
                <a:cs typeface="Calibri"/>
              </a:rPr>
              <a:t>decreases the total amount paid.</a:t>
            </a:r>
            <a:endParaRPr kumimoji="0" lang="en-GB" sz="1800" b="1" i="0" u="none" strike="noStrike" kern="1200" cap="none" spc="0" normalizeH="0" baseline="0" noProof="0" dirty="0">
              <a:ln>
                <a:noFill/>
              </a:ln>
              <a:solidFill>
                <a:srgbClr val="333333"/>
              </a:solidFill>
              <a:effectLst/>
              <a:uLnTx/>
              <a:uFillTx/>
              <a:latin typeface="Calibri"/>
              <a:ea typeface="+mn-ea"/>
              <a:cs typeface="Calibri"/>
            </a:endParaRPr>
          </a:p>
          <a:p>
            <a:pPr marL="1270" marR="0" lvl="0" indent="0" algn="l" defTabSz="914400" rtl="0" eaLnBrk="1" fontAlgn="auto" latinLnBrk="0" hangingPunct="1">
              <a:lnSpc>
                <a:spcPct val="100000"/>
              </a:lnSpc>
              <a:spcBef>
                <a:spcPct val="20000"/>
              </a:spcBef>
              <a:spcAft>
                <a:spcPts val="1800"/>
              </a:spcAft>
              <a:buClrTx/>
              <a:buSzTx/>
              <a:buFont typeface="Arial" pitchFamily="34" charset="0"/>
              <a:buNone/>
              <a:tabLst/>
              <a:defRPr/>
            </a:pPr>
            <a:r>
              <a:rPr kumimoji="0" lang="en-GB" sz="1800" b="0" i="0" u="none" strike="noStrike" kern="1200" cap="none" spc="0" normalizeH="0" baseline="0" noProof="0" dirty="0">
                <a:ln>
                  <a:noFill/>
                </a:ln>
                <a:solidFill>
                  <a:srgbClr val="333333"/>
                </a:solidFill>
                <a:effectLst/>
                <a:uLnTx/>
                <a:uFillTx/>
                <a:latin typeface="Calibri"/>
                <a:ea typeface="+mn-ea"/>
                <a:cs typeface="Calibri"/>
              </a:rPr>
              <a:t>Payment must be made within </a:t>
            </a:r>
            <a:r>
              <a:rPr kumimoji="0" lang="en-GB" sz="1800" b="1" i="0" u="none" strike="noStrike" kern="1200" cap="none" spc="0" normalizeH="0" baseline="0" noProof="0" dirty="0">
                <a:ln>
                  <a:noFill/>
                </a:ln>
                <a:solidFill>
                  <a:srgbClr val="333333"/>
                </a:solidFill>
                <a:effectLst/>
                <a:uLnTx/>
                <a:uFillTx/>
                <a:latin typeface="Calibri"/>
                <a:ea typeface="+mn-ea"/>
                <a:cs typeface="Calibri"/>
              </a:rPr>
              <a:t>5 years</a:t>
            </a:r>
            <a:r>
              <a:rPr kumimoji="0" lang="en-GB" sz="1800" b="0" i="0" u="none" strike="noStrike" kern="1200" cap="none" spc="0" normalizeH="0" baseline="0" noProof="0" dirty="0">
                <a:ln>
                  <a:noFill/>
                </a:ln>
                <a:solidFill>
                  <a:srgbClr val="333333"/>
                </a:solidFill>
                <a:effectLst/>
                <a:uLnTx/>
                <a:uFillTx/>
                <a:latin typeface="Calibri"/>
                <a:ea typeface="+mn-ea"/>
                <a:cs typeface="Calibri"/>
              </a:rPr>
              <a:t> of completing the Fast Track project</a:t>
            </a:r>
          </a:p>
          <a:p>
            <a:pPr marL="1270" marR="0" lvl="0" indent="0" algn="l" defTabSz="914400" rtl="0" eaLnBrk="1" fontAlgn="auto" latinLnBrk="0" hangingPunct="1">
              <a:lnSpc>
                <a:spcPct val="100000"/>
              </a:lnSpc>
              <a:spcBef>
                <a:spcPct val="20000"/>
              </a:spcBef>
              <a:spcAft>
                <a:spcPts val="1800"/>
              </a:spcAft>
              <a:buClrTx/>
              <a:buSzTx/>
              <a:buFont typeface="Arial" pitchFamily="34" charset="0"/>
              <a:buNone/>
              <a:tabLst/>
              <a:defRPr/>
            </a:pPr>
            <a:r>
              <a:rPr kumimoji="0" lang="en-GB" sz="1800" b="0" i="0" u="none" strike="noStrike" kern="1200" cap="none" spc="0" normalizeH="0" baseline="0" noProof="0" dirty="0">
                <a:ln>
                  <a:noFill/>
                </a:ln>
                <a:solidFill>
                  <a:srgbClr val="333333"/>
                </a:solidFill>
                <a:effectLst/>
                <a:uLnTx/>
                <a:uFillTx/>
                <a:latin typeface="Calibri"/>
                <a:ea typeface="+mn-ea"/>
                <a:cs typeface="Calibri"/>
              </a:rPr>
              <a:t>Each payment will be equal to an </a:t>
            </a:r>
            <a:r>
              <a:rPr kumimoji="0" lang="en-GB" sz="1800" b="1" i="0" u="none" strike="noStrike" kern="1200" cap="none" spc="0" normalizeH="0" baseline="0" noProof="0" dirty="0">
                <a:ln>
                  <a:noFill/>
                </a:ln>
                <a:solidFill>
                  <a:srgbClr val="333333"/>
                </a:solidFill>
                <a:effectLst/>
                <a:uLnTx/>
                <a:uFillTx/>
                <a:latin typeface="Calibri"/>
                <a:ea typeface="+mn-ea"/>
                <a:cs typeface="Calibri"/>
              </a:rPr>
              <a:t>agreed percentage of the company’s revenues</a:t>
            </a:r>
            <a:r>
              <a:rPr kumimoji="0" lang="en-GB" sz="1800" b="0" i="0" u="none" strike="noStrike" kern="1200" cap="none" spc="0" normalizeH="0" baseline="0" noProof="0" dirty="0">
                <a:ln>
                  <a:noFill/>
                </a:ln>
                <a:solidFill>
                  <a:srgbClr val="333333"/>
                </a:solidFill>
                <a:effectLst/>
                <a:uLnTx/>
                <a:uFillTx/>
                <a:latin typeface="Calibri"/>
                <a:ea typeface="+mn-ea"/>
                <a:cs typeface="Calibri"/>
              </a:rPr>
              <a:t>, calculated as the top-line revenues of the 6 preceding months. Amounts are subject to negotiation.</a:t>
            </a:r>
          </a:p>
          <a:p>
            <a:pPr marL="1270" marR="0" lvl="0" indent="0" algn="l" defTabSz="914400" rtl="0" eaLnBrk="1" fontAlgn="auto" latinLnBrk="0" hangingPunct="1">
              <a:lnSpc>
                <a:spcPct val="100000"/>
              </a:lnSpc>
              <a:spcBef>
                <a:spcPct val="20000"/>
              </a:spcBef>
              <a:spcAft>
                <a:spcPts val="1800"/>
              </a:spcAft>
              <a:buClrTx/>
              <a:buSzTx/>
              <a:buFont typeface="Arial" pitchFamily="34" charset="0"/>
              <a:buNone/>
              <a:tabLst/>
              <a:defRPr/>
            </a:pPr>
            <a:r>
              <a:rPr kumimoji="0" lang="en-GB" sz="1800" b="0" i="0" u="none" strike="noStrike" kern="1200" cap="none" spc="0" normalizeH="0" baseline="0" noProof="0" dirty="0">
                <a:ln>
                  <a:noFill/>
                </a:ln>
                <a:solidFill>
                  <a:srgbClr val="333333"/>
                </a:solidFill>
                <a:effectLst/>
                <a:uLnTx/>
                <a:uFillTx/>
                <a:latin typeface="Calibri"/>
                <a:ea typeface="+mn-ea"/>
                <a:cs typeface="Calibri"/>
              </a:rPr>
              <a:t>Invoices are sent </a:t>
            </a:r>
            <a:r>
              <a:rPr kumimoji="0" lang="en-GB" sz="1800" b="1" i="0" u="none" strike="noStrike" kern="1200" cap="none" spc="0" normalizeH="0" baseline="0" noProof="0" dirty="0">
                <a:ln>
                  <a:noFill/>
                </a:ln>
                <a:solidFill>
                  <a:srgbClr val="333333"/>
                </a:solidFill>
                <a:effectLst/>
                <a:uLnTx/>
                <a:uFillTx/>
                <a:latin typeface="Calibri"/>
                <a:ea typeface="+mn-ea"/>
                <a:cs typeface="Calibri"/>
              </a:rPr>
              <a:t>monthly</a:t>
            </a:r>
            <a:r>
              <a:rPr kumimoji="0" lang="en-GB" sz="1800" b="0" i="0" u="none" strike="noStrike" kern="1200" cap="none" spc="0" normalizeH="0" baseline="0" noProof="0" dirty="0">
                <a:ln>
                  <a:noFill/>
                </a:ln>
                <a:solidFill>
                  <a:srgbClr val="333333"/>
                </a:solidFill>
                <a:effectLst/>
                <a:uLnTx/>
                <a:uFillTx/>
                <a:latin typeface="Calibri"/>
                <a:ea typeface="+mn-ea"/>
                <a:cs typeface="Calibri"/>
              </a:rPr>
              <a:t> – the exact amount is </a:t>
            </a:r>
            <a:r>
              <a:rPr kumimoji="0" lang="en-GB" sz="1800" b="1" i="0" u="none" strike="noStrike" kern="1200" cap="none" spc="0" normalizeH="0" baseline="0" noProof="0" dirty="0">
                <a:ln>
                  <a:noFill/>
                </a:ln>
                <a:solidFill>
                  <a:srgbClr val="333333"/>
                </a:solidFill>
                <a:effectLst/>
                <a:uLnTx/>
                <a:uFillTx/>
                <a:latin typeface="Calibri"/>
                <a:ea typeface="+mn-ea"/>
                <a:cs typeface="Calibri"/>
              </a:rPr>
              <a:t>calculated every 6 months </a:t>
            </a:r>
            <a:r>
              <a:rPr kumimoji="0" lang="en-GB" sz="1800" b="0" i="0" u="none" strike="noStrike" kern="1200" cap="none" spc="0" normalizeH="0" baseline="0" noProof="0" dirty="0">
                <a:ln>
                  <a:noFill/>
                </a:ln>
                <a:solidFill>
                  <a:srgbClr val="333333"/>
                </a:solidFill>
                <a:effectLst/>
                <a:uLnTx/>
                <a:uFillTx/>
                <a:latin typeface="Calibri"/>
                <a:ea typeface="+mn-ea"/>
                <a:cs typeface="Calibri"/>
              </a:rPr>
              <a:t>based on the percentage agreed during negotiations. </a:t>
            </a:r>
          </a:p>
          <a:p>
            <a:pPr marL="1270" marR="0" lvl="0" indent="0" algn="l" defTabSz="914400" rtl="0" eaLnBrk="1" fontAlgn="auto" latinLnBrk="0" hangingPunct="1">
              <a:lnSpc>
                <a:spcPct val="100000"/>
              </a:lnSpc>
              <a:spcBef>
                <a:spcPct val="20000"/>
              </a:spcBef>
              <a:spcAft>
                <a:spcPts val="1800"/>
              </a:spcAft>
              <a:buClrTx/>
              <a:buSzTx/>
              <a:buFont typeface="Arial" pitchFamily="34" charset="0"/>
              <a:buNone/>
              <a:tabLst/>
              <a:defRPr/>
            </a:pPr>
            <a:r>
              <a:rPr kumimoji="0" lang="en-GB" sz="1800" b="0" i="0" u="none" strike="noStrike" kern="1200" cap="none" spc="0" normalizeH="0" baseline="0" noProof="0" dirty="0">
                <a:ln>
                  <a:noFill/>
                </a:ln>
                <a:solidFill>
                  <a:srgbClr val="333333"/>
                </a:solidFill>
                <a:effectLst/>
                <a:uLnTx/>
                <a:uFillTx/>
                <a:latin typeface="Calibri"/>
                <a:ea typeface="+mn-ea"/>
                <a:cs typeface="Calibri"/>
              </a:rPr>
              <a:t>EIT Food shall have the right to invite </a:t>
            </a:r>
            <a:r>
              <a:rPr kumimoji="0" lang="en-GB" sz="1800" b="1" i="0" u="none" strike="noStrike" kern="1200" cap="none" spc="0" normalizeH="0" baseline="0" noProof="0" dirty="0">
                <a:ln>
                  <a:noFill/>
                </a:ln>
                <a:solidFill>
                  <a:srgbClr val="333333"/>
                </a:solidFill>
                <a:effectLst/>
                <a:uLnTx/>
                <a:uFillTx/>
                <a:latin typeface="Calibri"/>
                <a:ea typeface="+mn-ea"/>
                <a:cs typeface="Calibri"/>
              </a:rPr>
              <a:t>one Observer </a:t>
            </a:r>
            <a:r>
              <a:rPr kumimoji="0" lang="en-GB" sz="1800" b="0" i="0" u="none" strike="noStrike" kern="1200" cap="none" spc="0" normalizeH="0" baseline="0" noProof="0" dirty="0">
                <a:ln>
                  <a:noFill/>
                </a:ln>
                <a:solidFill>
                  <a:srgbClr val="333333"/>
                </a:solidFill>
                <a:effectLst/>
                <a:uLnTx/>
                <a:uFillTx/>
                <a:latin typeface="Calibri"/>
                <a:ea typeface="+mn-ea"/>
                <a:cs typeface="Calibri"/>
              </a:rPr>
              <a:t>to attend the meetings of the board of directors </a:t>
            </a:r>
            <a:r>
              <a:rPr kumimoji="0" lang="en-GB" sz="1800" b="1" i="0" u="none" strike="noStrike" kern="1200" cap="none" spc="0" normalizeH="0" baseline="0" noProof="0" dirty="0">
                <a:ln>
                  <a:noFill/>
                </a:ln>
                <a:solidFill>
                  <a:srgbClr val="333333"/>
                </a:solidFill>
                <a:effectLst/>
                <a:uLnTx/>
                <a:uFillTx/>
                <a:latin typeface="Calibri"/>
                <a:ea typeface="+mn-ea"/>
                <a:cs typeface="Calibri"/>
              </a:rPr>
              <a:t>without voting rights </a:t>
            </a:r>
            <a:r>
              <a:rPr kumimoji="0" lang="en-GB" sz="1800" b="0" i="0" u="none" strike="noStrike" kern="1200" cap="none" spc="0" normalizeH="0" baseline="0" noProof="0" dirty="0">
                <a:ln>
                  <a:noFill/>
                </a:ln>
                <a:solidFill>
                  <a:srgbClr val="333333"/>
                </a:solidFill>
                <a:effectLst/>
                <a:uLnTx/>
                <a:uFillTx/>
                <a:latin typeface="Calibri"/>
                <a:ea typeface="+mn-ea"/>
                <a:cs typeface="Calibri"/>
              </a:rPr>
              <a:t>and, where applicable, the shareholders’ meetings of the Company</a:t>
            </a:r>
          </a:p>
          <a:p>
            <a:pPr marL="1270" marR="0" lvl="0" indent="0" algn="l" defTabSz="914400" rtl="0" eaLnBrk="1" fontAlgn="auto" latinLnBrk="0" hangingPunct="1">
              <a:lnSpc>
                <a:spcPct val="100000"/>
              </a:lnSpc>
              <a:spcBef>
                <a:spcPct val="20000"/>
              </a:spcBef>
              <a:spcAft>
                <a:spcPts val="1800"/>
              </a:spcAft>
              <a:buClrTx/>
              <a:buSzTx/>
              <a:buFont typeface="Arial" pitchFamily="34" charset="0"/>
              <a:buNone/>
              <a:tabLst/>
              <a:defRPr/>
            </a:pPr>
            <a:r>
              <a:rPr kumimoji="0" lang="en-GB" sz="1800" b="0" i="0" u="none" strike="noStrike" kern="1200" cap="none" spc="0" normalizeH="0" baseline="0" noProof="0" dirty="0">
                <a:ln>
                  <a:noFill/>
                </a:ln>
                <a:solidFill>
                  <a:srgbClr val="333333"/>
                </a:solidFill>
                <a:effectLst/>
                <a:uLnTx/>
                <a:uFillTx/>
                <a:latin typeface="Calibri"/>
                <a:ea typeface="+mn-ea"/>
                <a:cs typeface="Calibri"/>
              </a:rPr>
              <a:t>Failure to repay constitutes a </a:t>
            </a:r>
            <a:r>
              <a:rPr kumimoji="0" lang="en-GB" sz="1800" b="1" i="0" u="none" strike="noStrike" kern="1200" cap="none" spc="0" normalizeH="0" baseline="0" noProof="0" dirty="0">
                <a:ln>
                  <a:noFill/>
                </a:ln>
                <a:solidFill>
                  <a:srgbClr val="333333"/>
                </a:solidFill>
                <a:effectLst/>
                <a:uLnTx/>
                <a:uFillTx/>
                <a:latin typeface="Calibri"/>
                <a:ea typeface="+mn-ea"/>
                <a:cs typeface="Calibri"/>
              </a:rPr>
              <a:t>breach of contract </a:t>
            </a:r>
            <a:r>
              <a:rPr kumimoji="0" lang="en-GB" sz="1800" b="0" i="0" u="none" strike="noStrike" kern="1200" cap="none" spc="0" normalizeH="0" baseline="0" noProof="0" dirty="0">
                <a:ln>
                  <a:noFill/>
                </a:ln>
                <a:solidFill>
                  <a:srgbClr val="333333"/>
                </a:solidFill>
                <a:effectLst/>
                <a:uLnTx/>
                <a:uFillTx/>
                <a:latin typeface="Calibri"/>
                <a:ea typeface="+mn-ea"/>
                <a:cs typeface="Calibri"/>
              </a:rPr>
              <a:t>and is subject to </a:t>
            </a:r>
            <a:r>
              <a:rPr kumimoji="0" lang="en-GB" sz="1800" b="1" i="0" u="none" strike="noStrike" kern="1200" cap="none" spc="0" normalizeH="0" baseline="0" noProof="0" dirty="0">
                <a:ln>
                  <a:noFill/>
                </a:ln>
                <a:solidFill>
                  <a:srgbClr val="333333"/>
                </a:solidFill>
                <a:effectLst/>
                <a:uLnTx/>
                <a:uFillTx/>
                <a:latin typeface="Calibri"/>
                <a:ea typeface="+mn-ea"/>
                <a:cs typeface="Calibri"/>
              </a:rPr>
              <a:t>further legal recourse</a:t>
            </a:r>
            <a:r>
              <a:rPr kumimoji="0" lang="en-GB" sz="1800" b="0" i="0" u="none" strike="noStrike" kern="1200" cap="none" spc="0" normalizeH="0" baseline="0" noProof="0" dirty="0">
                <a:ln>
                  <a:noFill/>
                </a:ln>
                <a:solidFill>
                  <a:srgbClr val="333333"/>
                </a:solidFill>
                <a:effectLst/>
                <a:uLnTx/>
                <a:uFillTx/>
                <a:latin typeface="Calibri"/>
                <a:ea typeface="+mn-ea"/>
                <a:cs typeface="Calibri"/>
              </a:rPr>
              <a:t>, as outlined by a signed agreement between EIT Food and the Company</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613E60D5-2E6E-E6B9-A232-C3F0BF34F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241" y="1023936"/>
            <a:ext cx="409140" cy="40914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2DD3403D-4F3F-B14C-CF36-5F21C2C331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571" y="1730094"/>
            <a:ext cx="458005" cy="458005"/>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C0C4247C-AC04-BA20-2EB6-E4832DD29B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545" y="2468671"/>
            <a:ext cx="371945" cy="371945"/>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F82A32C2-5920-486F-EB16-CB16868EF8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366" y="3163218"/>
            <a:ext cx="409140" cy="40914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CAD09771-30D2-6A96-64C2-16326B0D99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6552" y="4026473"/>
            <a:ext cx="372042" cy="372042"/>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8315823A-7C62-AE9F-6208-053488A5AE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0436" y="4852630"/>
            <a:ext cx="360750" cy="36075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E7A06CF5-FF45-B26B-42DC-C227BDCBE6A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631" y="5648091"/>
            <a:ext cx="371945" cy="371945"/>
          </a:xfrm>
          <a:prstGeom prst="rect">
            <a:avLst/>
          </a:prstGeom>
        </p:spPr>
      </p:pic>
    </p:spTree>
    <p:extLst>
      <p:ext uri="{BB962C8B-B14F-4D97-AF65-F5344CB8AC3E}">
        <p14:creationId xmlns:p14="http://schemas.microsoft.com/office/powerpoint/2010/main" val="3822452997"/>
      </p:ext>
    </p:extLst>
  </p:cSld>
  <p:clrMapOvr>
    <a:masterClrMapping/>
  </p:clrMapOvr>
</p:sld>
</file>

<file path=ppt/theme/theme1.xml><?xml version="1.0" encoding="utf-8"?>
<a:theme xmlns:a="http://schemas.openxmlformats.org/drawingml/2006/main" name="07_witte achtergrond, blauwe tekst">
  <a:themeElements>
    <a:clrScheme name="EIT Colour Palette">
      <a:dk1>
        <a:srgbClr val="333333"/>
      </a:dk1>
      <a:lt1>
        <a:srgbClr val="FFFFFF"/>
      </a:lt1>
      <a:dk2>
        <a:srgbClr val="034EA2"/>
      </a:dk2>
      <a:lt2>
        <a:srgbClr val="6BB745"/>
      </a:lt2>
      <a:accent1>
        <a:srgbClr val="73C4EE"/>
      </a:accent1>
      <a:accent2>
        <a:srgbClr val="630F7A"/>
      </a:accent2>
      <a:accent3>
        <a:srgbClr val="E74394"/>
      </a:accent3>
      <a:accent4>
        <a:srgbClr val="152D79"/>
      </a:accent4>
      <a:accent5>
        <a:srgbClr val="FDCD15"/>
      </a:accent5>
      <a:accent6>
        <a:srgbClr val="00AFAA"/>
      </a:accent6>
      <a:hlink>
        <a:srgbClr val="333333"/>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ADAC720-958B-4B74-8036-45548F774EA5}" vid="{E9D47A4F-224D-48C6-9450-7A6D6B6A4F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A09EB28F17F134A93BCDBA43642DE8D" ma:contentTypeVersion="13" ma:contentTypeDescription="Ein neues Dokument erstellen." ma:contentTypeScope="" ma:versionID="0845d7cbc572fd09b78de7a83249953d">
  <xsd:schema xmlns:xsd="http://www.w3.org/2001/XMLSchema" xmlns:xs="http://www.w3.org/2001/XMLSchema" xmlns:p="http://schemas.microsoft.com/office/2006/metadata/properties" xmlns:ns2="7895ec55-c5cd-4f77-b3b1-b782857c8612" xmlns:ns3="4d9654ca-a8bf-4d8b-a1c0-c6294c230b30" targetNamespace="http://schemas.microsoft.com/office/2006/metadata/properties" ma:root="true" ma:fieldsID="8bdee52dd6c1e2909938151a9e525ea3" ns2:_="" ns3:_="">
    <xsd:import namespace="7895ec55-c5cd-4f77-b3b1-b782857c8612"/>
    <xsd:import namespace="4d9654ca-a8bf-4d8b-a1c0-c6294c230b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5ec55-c5cd-4f77-b3b1-b782857c86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b4427c30-779f-4929-a31c-31fc6a806c1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9654ca-a8bf-4d8b-a1c0-c6294c230b3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95ec55-c5cd-4f77-b3b1-b782857c861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E6147F-F286-4BA1-BCD6-B5114B674D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95ec55-c5cd-4f77-b3b1-b782857c8612"/>
    <ds:schemaRef ds:uri="4d9654ca-a8bf-4d8b-a1c0-c6294c230b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BFFDA0-60AE-4342-96B2-5CE21306B61B}">
  <ds:schemaRefs>
    <ds:schemaRef ds:uri="http://purl.org/dc/dcmitype/"/>
    <ds:schemaRef ds:uri="http://purl.org/dc/terms/"/>
    <ds:schemaRef ds:uri="http://schemas.microsoft.com/office/2006/documentManagement/types"/>
    <ds:schemaRef ds:uri="http://schemas.microsoft.com/office/2006/metadata/properties"/>
    <ds:schemaRef ds:uri="4d9654ca-a8bf-4d8b-a1c0-c6294c230b30"/>
    <ds:schemaRef ds:uri="http://schemas.openxmlformats.org/package/2006/metadata/core-properties"/>
    <ds:schemaRef ds:uri="http://schemas.microsoft.com/office/infopath/2007/PartnerControls"/>
    <ds:schemaRef ds:uri="7895ec55-c5cd-4f77-b3b1-b782857c8612"/>
    <ds:schemaRef ds:uri="http://www.w3.org/XML/1998/namespace"/>
    <ds:schemaRef ds:uri="http://purl.org/dc/elements/1.1/"/>
  </ds:schemaRefs>
</ds:datastoreItem>
</file>

<file path=customXml/itemProps3.xml><?xml version="1.0" encoding="utf-8"?>
<ds:datastoreItem xmlns:ds="http://schemas.openxmlformats.org/officeDocument/2006/customXml" ds:itemID="{133A7665-C464-4912-9104-5AB5759ED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35881</TotalTime>
  <Words>1656</Words>
  <Application>Microsoft Office PowerPoint</Application>
  <PresentationFormat>Widescreen</PresentationFormat>
  <Paragraphs>216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Bahnschrift</vt:lpstr>
      <vt:lpstr>Calibri</vt:lpstr>
      <vt:lpstr>Titillium</vt:lpstr>
      <vt:lpstr>07_witte achtergrond, blauwe tekst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Adriano Pilla</dc:creator>
  <cp:lastModifiedBy>Adriano Pilla</cp:lastModifiedBy>
  <cp:revision>1</cp:revision>
  <dcterms:created xsi:type="dcterms:W3CDTF">2024-05-21T09:12:15Z</dcterms:created>
  <dcterms:modified xsi:type="dcterms:W3CDTF">2024-09-24T07:46:40Z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0x0101005A09EB28F17F134A93BCDBA43642DE8D</vt:lpwstr>
  </property>
  <property fmtid="{D5CDD505-2E9C-101B-9397-08002B2CF9AE}" pid="3" name="MediaServiceImageTags">
    <vt:lpwstr/>
  </property>
</Properties>
</file>